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36"/>
  </p:notesMasterIdLst>
  <p:sldIdLst>
    <p:sldId id="256" r:id="rId3"/>
    <p:sldId id="257" r:id="rId4"/>
    <p:sldId id="258" r:id="rId5"/>
    <p:sldId id="260" r:id="rId6"/>
    <p:sldId id="263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90" r:id="rId33"/>
    <p:sldId id="291" r:id="rId34"/>
    <p:sldId id="292" r:id="rId35"/>
  </p:sldIdLst>
  <p:sldSz cx="9144000" cy="6858000" type="screen4x3"/>
  <p:notesSz cx="7010400" cy="9163050"/>
  <p:embeddedFontLst>
    <p:embeddedFont>
      <p:font typeface="Malgun Gothic" panose="020B0503020000020004" pitchFamily="50" charset="-127"/>
      <p:regular r:id="rId37"/>
      <p:bold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65">
          <p15:clr>
            <a:srgbClr val="A4A3A4"/>
          </p15:clr>
        </p15:guide>
        <p15:guide id="2" pos="17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OQOIfvfeYOLnSeFA6VTwTO7gVI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류승환" initials="" lastIdx="6" clrIdx="0"/>
  <p:cmAuthor id="1" name="장지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1265"/>
        <p:guide pos="17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6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8T16:19:24.560" idx="1">
    <p:pos x="6000" y="0"/>
    <p:text>폐기물 처리, 일회용품 재활용 등이 국내 온실가스 배출량에 미치는 영향이 생가보다 크지 않다고 말하고,  따라서 우리가 찾을 데이터로 국내 온실가스 배출량을 줄인다고 말하기엔 신뢰성이 높다고 볼 순 없다고 설명하면 될까 ...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z5w"/>
      </p:ext>
    </p:extLst>
  </p:cm>
  <p:cm authorId="1" dt="2021-02-08T16:13:38.664" idx="1">
    <p:pos x="6000" y="0"/>
    <p:text>이 부분은 '주제선정' 이유를 설명하는 단계라서 초반부터 자료의 신뢰성이 떨어진다는 표현은 않는게 좋을 것 같아요~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z8g"/>
      </p:ext>
    </p:extLst>
  </p:cm>
  <p:cm authorId="0" dt="2021-02-08T16:19:24.560" idx="2">
    <p:pos x="6000" y="0"/>
    <p:text>아 그럼 이 자료는 뒤로 좀 빼는게 좋겠네요 ㅎㅎ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z-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8T16:33:00.649" idx="3">
    <p:pos x="6000" y="0"/>
    <p:text>국내 온실가스 배출량
생활계 폐기물 발생/처리/재활용률
일회용품 발생/처리/재활용률
데이터 분석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0AI"/>
      </p:ext>
    </p:extLst>
  </p:cm>
  <p:cm authorId="0" dt="2021-02-08T17:29:19.033" idx="4">
    <p:pos x="6000" y="100"/>
    <p:text>목표 내용 좀 더 붙이자 이대로 발표하기엔 아직 미미...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0Jk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2-08T17:48:40.284" idx="6">
    <p:pos x="6000" y="0"/>
    <p:text>어디서 무엇을 수집
그곳에서 찾은 이유
그곳에서 데이터를 찾을 때 신뢰성은?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HyaK0N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gbb9616f6c5_3_6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9" name="Google Shape;6369;gbb9616f6c5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p14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6" name="Google Shape;64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2" name="Google Shape;6482;p1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p43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2" name="Google Shape;65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8" name="Google Shape;6508;p1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9" name="Google Shape;65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4" name="Google Shape;6514;gbb9616f6c5_3_43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첫번째 데이터는 온실가스 배출량을 분야별로 조사한 통계 데이터입니다.  (1990년 ~ 2018년)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에너지, 산업공정, 농업, 농업, 임업 및 기타 토지 이용, 폐기물 분야로 구분하여 측정된 데이터입니다.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분야별 온실가스 배출량 비율의 변화추이를 파악할 수 있습니다. </a:t>
            </a:r>
            <a:endParaRPr/>
          </a:p>
        </p:txBody>
      </p:sp>
      <p:sp>
        <p:nvSpPr>
          <p:cNvPr id="6515" name="Google Shape;6515;gbb9616f6c5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0" name="Google Shape;6520;gbb9616f6c5_3_3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소개한 데이터의 주요 지표를 정리한 자료입니다. 이를 통해 1인당 온실가스 배출량과 증감률, GDP당 배출량과 증감률의 데이터 변화추이를 파악할 수 있습니다. </a:t>
            </a:r>
            <a:endParaRPr/>
          </a:p>
        </p:txBody>
      </p:sp>
      <p:sp>
        <p:nvSpPr>
          <p:cNvPr id="6521" name="Google Shape;6521;gbb9616f6c5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bb9616f6c5_3_2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온실가스 배출량을 줄이기 위한 방법으로는 에너지 절약, 폐기물 재활용, 신에너지 개발 등이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저희는 그 중에서 폐기물 재활용에 집중해보려고 합니다(?).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데이터는 전국의 생활계폐기물의 연간 발생 및 처리현황입니다. (1996년 ~ 2018년)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연도별 폐기물 발생량뿐만 아니라 종이류, 플라스틱류, 유리류 등과 같이 세분화되어있기 때문에 종류별 발생량 변화도 파악할 수 있습니다.</a:t>
            </a:r>
            <a:endParaRPr/>
          </a:p>
        </p:txBody>
      </p:sp>
      <p:sp>
        <p:nvSpPr>
          <p:cNvPr id="6527" name="Google Shape;6527;gbb9616f6c5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2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그래프는 해당 데이터의 총계만으로 나타낸 그래프입니다.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막대의 높이는 폐기물 발생량을 나타내고, 3가지 구분은 발생한 폐기물의 처리방법을 구분한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아래서부터 갈색이 매립, 회색이 소각, 초록색이 재활용인데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갈수록 매립의 비율은 줄어들고, 소각과 재활용의 비율이 늘어나는 걸 확인할 수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해당 데이터를 다양한 각도에서 탐색해본다면 더 많은 인사이트를 도출할 수 있을 거라고 생각합니다. </a:t>
            </a:r>
            <a:endParaRPr/>
          </a:p>
        </p:txBody>
      </p:sp>
      <p:sp>
        <p:nvSpPr>
          <p:cNvPr id="6533" name="Google Shape;65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8" name="Google Shape;6538;gbb9616f6c5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9" name="Google Shape;6539;gbb9616f6c5_5_1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이 데이터는 연간 폐기물의 재활용실적을 나타낸 데이터입니다. (2001년 ~ 2015년)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소개드린 데이터보다 폐기물의 종류가 더 세분화되어있는 데이터입니다.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데이터 탐색을 통해 저희는 폐기물 중에서도 실생활에서 가장 가깝다고 판단되는? 플라스틱의 세부 현황을 파악해보고자 합니다.</a:t>
            </a:r>
            <a:endParaRPr/>
          </a:p>
        </p:txBody>
      </p:sp>
      <p:sp>
        <p:nvSpPr>
          <p:cNvPr id="6540" name="Google Shape;6540;gbb9616f6c5_5_17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9" name="Google Shape;6549;p2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0" name="Google Shape;6550;p25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gbb9616f6c5_3_6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600" cy="343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6" name="Google Shape;6376;gbb9616f6c5_3_645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7" name="Google Shape;6377;gbb9616f6c5_3_6455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6" name="Google Shape;6556;p24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7" name="Google Shape;65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8" name="Google Shape;65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9" name="Google Shape;6599;p2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0" name="Google Shape;6600;p27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8" name="Google Shape;6608;p2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9" name="Google Shape;66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" name="Google Shape;6614;p3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5" name="Google Shape;66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1" name="Google Shape;6621;p32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2" name="Google Shape;66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9" name="Google Shape;6629;p33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0" name="Google Shape;663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6" name="Google Shape;6636;p34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7" name="Google Shape;66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Google Shape;664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4" name="Google Shape;6644;p22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*친환경 마케팅을 이용한 기업 (일회용품 줄이기/재사용 → 탄소배출량 줄이는 효과 분석) 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-파타고니아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-빙그레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-이탈리아 의류 재활용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-스타벅스, 맥도날드의 플라스틱 빨대 교체 (맥플러리 뚜껑 교체)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https://m.blog.naver.com/designpress2016/221712753984 (일체형 종이 테이크 아웃잔-우노컷)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2"/>
                </a:solidFill>
              </a:rPr>
              <a:t>https://www.bbc.com/korean/international-44479568 (영국 맥도날드에서 플라스틱 빨대 사라진다. 2018년도 기사)</a:t>
            </a:r>
            <a:endParaRPr sz="8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>
              <a:solidFill>
                <a:schemeClr val="dk2"/>
              </a:solidFill>
            </a:endParaRPr>
          </a:p>
        </p:txBody>
      </p:sp>
      <p:sp>
        <p:nvSpPr>
          <p:cNvPr id="6645" name="Google Shape;6645;p22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p37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7" name="Google Shape;66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8" name="Google Shape;66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9" name="Google Shape;6689;p39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0" name="Google Shape;6690;p39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Google Shape;6400;p8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1" name="Google Shape;64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" name="Google Shape;6707;gbb9616f6c5_7_8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[구어체로! ]  유럽연합(EU)은 재활용과 에너지 회수를 구분하고 있다. 그 결과 재활용률은 약 40% 정도다.18 이 기준에 따르면 국내 재활용률은 22.7%정도밖에 되지 않는다. 하지만 2017년 통계에는 에너지 회수가 포함돼 재활용율이 약 62%로 집계돼 있다. 사전적 의미의 재활용(RECYCLE)인 물질 재활용량은 표기되어 있지 않다. 에너지 회수뿐 아니라 시멘트의 보조 연료로 사용하는 경우처럼 물질 재활용으로 볼 수 없는 방식까지 포함해 전체 재활용률을 계산한다</a:t>
            </a:r>
            <a:endParaRPr/>
          </a:p>
        </p:txBody>
      </p:sp>
      <p:sp>
        <p:nvSpPr>
          <p:cNvPr id="6708" name="Google Shape;6708;gbb9616f6c5_7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5" name="Google Shape;6725;p41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선정으로 다시 돌아가 필요한 데이터 수집과 기업데이터 수집을 해야 할 ㄱㅇ나ㅣ라ㅣㅇ</a:t>
            </a:r>
            <a:endParaRPr/>
          </a:p>
        </p:txBody>
      </p:sp>
      <p:sp>
        <p:nvSpPr>
          <p:cNvPr id="6726" name="Google Shape;67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9" name="Google Shape;6739;p42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0" name="Google Shape;674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3" name="Google Shape;6783;p44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4" name="Google Shape;6414;p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5" name="Google Shape;64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gbb9616f6c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4" name="Google Shape;6444;gbb9616f6c5_4_0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gbb9616f6c5_4_0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00" cy="458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p9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2" name="Google Shape;64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8" name="Google Shape;6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9" name="Google Shape;6429;p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0" name="Google Shape;6430;p6:notes"/>
          <p:cNvSpPr txBox="1">
            <a:spLocks noGrp="1"/>
          </p:cNvSpPr>
          <p:nvPr>
            <p:ph type="sldNum" idx="12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gbb9616f6c5_7_5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gbb9616f6c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7" name="Google Shape;6467;gbb9616f6c5_7_46:notes"/>
          <p:cNvSpPr txBox="1">
            <a:spLocks noGrp="1"/>
          </p:cNvSpPr>
          <p:nvPr>
            <p:ph type="body" idx="1"/>
          </p:nvPr>
        </p:nvSpPr>
        <p:spPr>
          <a:xfrm>
            <a:off x="701040" y="4352449"/>
            <a:ext cx="5608200" cy="412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* 중국이 유럽과 미국의 재활용 쓰레기를 수입하지 않기 시작하면서 문제는 더 심화 - 한국에도 영향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https://www.bbc.com/korean/news-43615441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8" name="Google Shape;6468;gbb9616f6c5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4438" y="687388"/>
            <a:ext cx="4581525" cy="3435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">
  <p:cSld name="Cover P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title"/>
          </p:nvPr>
        </p:nvSpPr>
        <p:spPr>
          <a:xfrm>
            <a:off x="2854295" y="154896"/>
            <a:ext cx="3426865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46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" name="Google Shape;17;p46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8" name="Google Shape;18;p46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9" name="Google Shape;1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" name="Google Shape;21;p46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2" name="Google Shape;2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4" name="Google Shape;24;p46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5" name="Google Shape;2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" name="Google Shape;27;p46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8" name="Google Shape;2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" name="Google Shape;30;p46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1" name="Google Shape;3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" name="Google Shape;33;p46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4" name="Google Shape;3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" name="Google Shape;36;p46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7" name="Google Shape;3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" name="Google Shape;39;p46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40" name="Google Shape;4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" name="Google Shape;42;p46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43" name="Google Shape;4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" name="Google Shape;45;p46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46" name="Google Shape;4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" name="Google Shape;48;p46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49" name="Google Shape;4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1" name="Google Shape;51;p46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2" name="Google Shape;52;p46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53" name="Google Shape;5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5" name="Google Shape;55;p46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56" name="Google Shape;5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8" name="Google Shape;58;p46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59" name="Google Shape;5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1" name="Google Shape;61;p46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62" name="Google Shape;6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4" name="Google Shape;64;p46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65" name="Google Shape;6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7" name="Google Shape;67;p46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68" name="Google Shape;6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0" name="Google Shape;70;p46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71" name="Google Shape;7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3" name="Google Shape;73;p46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74" name="Google Shape;7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46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77" name="Google Shape;7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9" name="Google Shape;79;p46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80" name="Google Shape;8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2" name="Google Shape;82;p46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83" name="Google Shape;8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85" name="Google Shape;85;p46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6" name="Google Shape;86;p46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87" name="Google Shape;87;p46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88" name="Google Shape;8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0" name="Google Shape;90;p46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91" name="Google Shape;9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3" name="Google Shape;93;p46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94" name="Google Shape;9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6" name="Google Shape;96;p46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97" name="Google Shape;9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9" name="Google Shape;99;p46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00" name="Google Shape;10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2" name="Google Shape;102;p46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03" name="Google Shape;10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5" name="Google Shape;105;p46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06" name="Google Shape;10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" name="Google Shape;108;p46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09" name="Google Shape;10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1" name="Google Shape;111;p46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12" name="Google Shape;11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" name="Google Shape;114;p46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15" name="Google Shape;11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7" name="Google Shape;117;p46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18" name="Google Shape;11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20" name="Google Shape;120;p46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1" name="Google Shape;121;p46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2" name="Google Shape;122;p46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23" name="Google Shape;123;p46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24" name="Google Shape;12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6" name="Google Shape;126;p46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27" name="Google Shape;127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46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30" name="Google Shape;130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2" name="Google Shape;132;p46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33" name="Google Shape;133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5" name="Google Shape;135;p46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36" name="Google Shape;136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46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39" name="Google Shape;139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1" name="Google Shape;141;p46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42" name="Google Shape;142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4" name="Google Shape;144;p46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45" name="Google Shape;145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47" name="Google Shape;147;p46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48" name="Google Shape;148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0" name="Google Shape;150;p46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51" name="Google Shape;151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3" name="Google Shape;153;p46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54" name="Google Shape;154;p46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46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46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46"/>
          <p:cNvSpPr txBox="1">
            <a:spLocks noGrp="1"/>
          </p:cNvSpPr>
          <p:nvPr>
            <p:ph type="body" idx="1"/>
          </p:nvPr>
        </p:nvSpPr>
        <p:spPr>
          <a:xfrm>
            <a:off x="2926934" y="3506076"/>
            <a:ext cx="3281586" cy="252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​"/>
              <a:defRPr sz="22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6"/>
          <p:cNvSpPr txBox="1">
            <a:spLocks noGrp="1"/>
          </p:cNvSpPr>
          <p:nvPr>
            <p:ph type="body" idx="2"/>
          </p:nvPr>
        </p:nvSpPr>
        <p:spPr>
          <a:xfrm>
            <a:off x="3396946" y="6229350"/>
            <a:ext cx="2341562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30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600"/>
              <a:buChar char="​"/>
              <a:defRPr sz="1600">
                <a:solidFill>
                  <a:srgbClr val="62625C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56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0" name="Google Shape;1380;p56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grpSp>
        <p:nvGrpSpPr>
          <p:cNvPr id="1381" name="Google Shape;1381;p56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382" name="Google Shape;1382;p56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383" name="Google Shape;1383;p5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4" name="Google Shape;1384;p5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385" name="Google Shape;1385;p5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6" name="Google Shape;138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87" name="Google Shape;138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88" name="Google Shape;1388;p5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9" name="Google Shape;138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0" name="Google Shape;139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91" name="Google Shape;1391;p5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2" name="Google Shape;139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3" name="Google Shape;139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94" name="Google Shape;1394;p5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5" name="Google Shape;139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6" name="Google Shape;139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397" name="Google Shape;1397;p5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8" name="Google Shape;139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399" name="Google Shape;139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00" name="Google Shape;1400;p5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1" name="Google Shape;140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2" name="Google Shape;140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03" name="Google Shape;1403;p5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4" name="Google Shape;140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5" name="Google Shape;140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06" name="Google Shape;1406;p5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7" name="Google Shape;140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08" name="Google Shape;140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09" name="Google Shape;1409;p5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0" name="Google Shape;141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1" name="Google Shape;141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12" name="Google Shape;1412;p5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3" name="Google Shape;141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4" name="Google Shape;141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15" name="Google Shape;1415;p5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6" name="Google Shape;141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17" name="Google Shape;141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418" name="Google Shape;1418;p56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419" name="Google Shape;1419;p5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420" name="Google Shape;1420;p5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1" name="Google Shape;142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2" name="Google Shape;142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3" name="Google Shape;1423;p5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4" name="Google Shape;142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5" name="Google Shape;142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6" name="Google Shape;1426;p5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27" name="Google Shape;142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28" name="Google Shape;142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29" name="Google Shape;1429;p5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0" name="Google Shape;143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1" name="Google Shape;143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32" name="Google Shape;1432;p5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3" name="Google Shape;143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4" name="Google Shape;143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35" name="Google Shape;1435;p5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6" name="Google Shape;143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37" name="Google Shape;143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38" name="Google Shape;1438;p5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39" name="Google Shape;143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0" name="Google Shape;144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41" name="Google Shape;1441;p5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2" name="Google Shape;144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3" name="Google Shape;144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44" name="Google Shape;1444;p5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5" name="Google Shape;144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6" name="Google Shape;144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47" name="Google Shape;1447;p5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48" name="Google Shape;144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49" name="Google Shape;144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50" name="Google Shape;1450;p5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51" name="Google Shape;145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52" name="Google Shape;145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453" name="Google Shape;1453;p5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54" name="Google Shape;1454;p56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455" name="Google Shape;1455;p5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456" name="Google Shape;1456;p5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57" name="Google Shape;145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58" name="Google Shape;145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59" name="Google Shape;1459;p5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0" name="Google Shape;146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61" name="Google Shape;146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62" name="Google Shape;1462;p5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3" name="Google Shape;146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64" name="Google Shape;146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65" name="Google Shape;1465;p5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6" name="Google Shape;146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67" name="Google Shape;146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68" name="Google Shape;1468;p5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69" name="Google Shape;146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0" name="Google Shape;147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71" name="Google Shape;1471;p5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2" name="Google Shape;147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3" name="Google Shape;147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74" name="Google Shape;1474;p5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5" name="Google Shape;147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6" name="Google Shape;147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77" name="Google Shape;1477;p5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78" name="Google Shape;147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79" name="Google Shape;147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0" name="Google Shape;1480;p5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1" name="Google Shape;148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2" name="Google Shape;148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3" name="Google Shape;1483;p5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4" name="Google Shape;148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5" name="Google Shape;148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86" name="Google Shape;1486;p5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487" name="Google Shape;148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88" name="Google Shape;148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489" name="Google Shape;1489;p5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90" name="Google Shape;1490;p56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491" name="Google Shape;1491;p5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2" name="Google Shape;1492;p5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493" name="Google Shape;1493;p5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4" name="Google Shape;149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5" name="Google Shape;149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96" name="Google Shape;1496;p5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7" name="Google Shape;1497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498" name="Google Shape;1498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499" name="Google Shape;1499;p5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0" name="Google Shape;1500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1" name="Google Shape;1501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02" name="Google Shape;1502;p5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3" name="Google Shape;1503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4" name="Google Shape;1504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05" name="Google Shape;1505;p5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6" name="Google Shape;1506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07" name="Google Shape;1507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08" name="Google Shape;1508;p5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9" name="Google Shape;1509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0" name="Google Shape;1510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11" name="Google Shape;1511;p5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2" name="Google Shape;1512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3" name="Google Shape;1513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14" name="Google Shape;1514;p5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5" name="Google Shape;1515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6" name="Google Shape;1516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17" name="Google Shape;1517;p5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8" name="Google Shape;1518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19" name="Google Shape;1519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20" name="Google Shape;1520;p5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1" name="Google Shape;1521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22" name="Google Shape;1522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523" name="Google Shape;1523;p5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4" name="Google Shape;1524;p5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525" name="Google Shape;1525;p5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526" name="Google Shape;1526;p56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57"/>
          <p:cNvSpPr txBox="1">
            <a:spLocks noGrp="1"/>
          </p:cNvSpPr>
          <p:nvPr>
            <p:ph type="title"/>
          </p:nvPr>
        </p:nvSpPr>
        <p:spPr>
          <a:xfrm>
            <a:off x="457732" y="1144955"/>
            <a:ext cx="6830170" cy="351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57"/>
          <p:cNvSpPr txBox="1">
            <a:spLocks noGrp="1"/>
          </p:cNvSpPr>
          <p:nvPr>
            <p:ph type="body" idx="1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  <a:defRPr sz="1100" b="0" i="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0" name="Google Shape;1530;p57"/>
          <p:cNvSpPr txBox="1">
            <a:spLocks noGrp="1"/>
          </p:cNvSpPr>
          <p:nvPr>
            <p:ph type="body" idx="2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  <a:defRPr sz="1500" b="0" i="0" cap="none">
                <a:solidFill>
                  <a:srgbClr val="97979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531" name="Google Shape;1531;p5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532" name="Google Shape;1532;p5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533" name="Google Shape;1533;p5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534" name="Google Shape;153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35" name="Google Shape;153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36" name="Google Shape;1536;p5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537" name="Google Shape;153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38" name="Google Shape;153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39" name="Google Shape;1539;p5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540" name="Google Shape;154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41" name="Google Shape;154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42" name="Google Shape;1542;p5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543" name="Google Shape;154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44" name="Google Shape;154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45" name="Google Shape;1545;p5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546" name="Google Shape;154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47" name="Google Shape;154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48" name="Google Shape;1548;p5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549" name="Google Shape;154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50" name="Google Shape;155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51" name="Google Shape;1551;p5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552" name="Google Shape;155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53" name="Google Shape;155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54" name="Google Shape;1554;p5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555" name="Google Shape;155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56" name="Google Shape;155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57" name="Google Shape;1557;p5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558" name="Google Shape;155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59" name="Google Shape;155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60" name="Google Shape;1560;p5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561" name="Google Shape;156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62" name="Google Shape;156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63" name="Google Shape;1563;p5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564" name="Google Shape;156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65" name="Google Shape;156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566" name="Google Shape;1566;p5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567" name="Google Shape;1567;p5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568" name="Google Shape;156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69" name="Google Shape;156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70" name="Google Shape;1570;p5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571" name="Google Shape;157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72" name="Google Shape;157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73" name="Google Shape;1573;p5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574" name="Google Shape;157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75" name="Google Shape;157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76" name="Google Shape;1576;p5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577" name="Google Shape;157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78" name="Google Shape;157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79" name="Google Shape;1579;p5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580" name="Google Shape;158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81" name="Google Shape;158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82" name="Google Shape;1582;p5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583" name="Google Shape;158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84" name="Google Shape;158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85" name="Google Shape;1585;p5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586" name="Google Shape;158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87" name="Google Shape;158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88" name="Google Shape;1588;p5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589" name="Google Shape;158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90" name="Google Shape;159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91" name="Google Shape;1591;p5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592" name="Google Shape;159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93" name="Google Shape;159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94" name="Google Shape;1594;p5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595" name="Google Shape;159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96" name="Google Shape;159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597" name="Google Shape;1597;p5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598" name="Google Shape;159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599" name="Google Shape;159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600" name="Google Shape;1600;p5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601" name="Google Shape;1601;p5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602" name="Google Shape;1602;p5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603" name="Google Shape;160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04" name="Google Shape;160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05" name="Google Shape;1605;p5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606" name="Google Shape;160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07" name="Google Shape;160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08" name="Google Shape;1608;p5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609" name="Google Shape;160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10" name="Google Shape;161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11" name="Google Shape;1611;p5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612" name="Google Shape;161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13" name="Google Shape;161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14" name="Google Shape;1614;p5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615" name="Google Shape;161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16" name="Google Shape;161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17" name="Google Shape;1617;p5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618" name="Google Shape;161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20" name="Google Shape;1620;p5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621" name="Google Shape;162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22" name="Google Shape;162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23" name="Google Shape;1623;p5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624" name="Google Shape;162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25" name="Google Shape;162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26" name="Google Shape;1626;p5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627" name="Google Shape;162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28" name="Google Shape;162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29" name="Google Shape;1629;p5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630" name="Google Shape;163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31" name="Google Shape;163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32" name="Google Shape;1632;p5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633" name="Google Shape;163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34" name="Google Shape;163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635" name="Google Shape;1635;p5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636" name="Google Shape;1636;p5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637" name="Google Shape;1637;p5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638" name="Google Shape;1638;p5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639" name="Google Shape;163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40" name="Google Shape;164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41" name="Google Shape;1641;p5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642" name="Google Shape;1642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43" name="Google Shape;1643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44" name="Google Shape;1644;p5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645" name="Google Shape;1645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46" name="Google Shape;1646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47" name="Google Shape;1647;p5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648" name="Google Shape;1648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50" name="Google Shape;1650;p5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651" name="Google Shape;1651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52" name="Google Shape;1652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53" name="Google Shape;1653;p5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654" name="Google Shape;1654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55" name="Google Shape;1655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56" name="Google Shape;1656;p5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657" name="Google Shape;1657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58" name="Google Shape;1658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59" name="Google Shape;1659;p5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660" name="Google Shape;1660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61" name="Google Shape;1661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2" name="Google Shape;1662;p5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663" name="Google Shape;1663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64" name="Google Shape;1664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5" name="Google Shape;1665;p5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666" name="Google Shape;1666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67" name="Google Shape;1667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8" name="Google Shape;1668;p5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669" name="Google Shape;1669;p5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670" name="Google Shape;1670;p5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671" name="Google Shape;1671;p57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2" name="Google Shape;1672;p5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5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1674" name="Google Shape;1674;p57"/>
          <p:cNvCxnSpPr/>
          <p:nvPr/>
        </p:nvCxnSpPr>
        <p:spPr>
          <a:xfrm>
            <a:off x="460845" y="4978282"/>
            <a:ext cx="8222310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>
  <p:cSld name="4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5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58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58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9" name="Google Shape;1679;p58"/>
          <p:cNvSpPr txBox="1">
            <a:spLocks noGrp="1"/>
          </p:cNvSpPr>
          <p:nvPr>
            <p:ph type="body" idx="3"/>
          </p:nvPr>
        </p:nvSpPr>
        <p:spPr>
          <a:xfrm>
            <a:off x="2552504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58"/>
          <p:cNvSpPr txBox="1">
            <a:spLocks noGrp="1"/>
          </p:cNvSpPr>
          <p:nvPr>
            <p:ph type="body" idx="4"/>
          </p:nvPr>
        </p:nvSpPr>
        <p:spPr>
          <a:xfrm>
            <a:off x="4647276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58"/>
          <p:cNvSpPr txBox="1">
            <a:spLocks noGrp="1"/>
          </p:cNvSpPr>
          <p:nvPr>
            <p:ph type="body" idx="5"/>
          </p:nvPr>
        </p:nvSpPr>
        <p:spPr>
          <a:xfrm>
            <a:off x="6744429" y="1816100"/>
            <a:ext cx="194237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82" name="Google Shape;1682;p58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83" name="Google Shape;1683;p58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4" name="Google Shape;1684;p58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5" name="Google Shape;1685;p58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686" name="Google Shape;1686;p58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87" name="Google Shape;168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88" name="Google Shape;168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89" name="Google Shape;1689;p58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0" name="Google Shape;169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1" name="Google Shape;169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2" name="Google Shape;1692;p58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3" name="Google Shape;169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4" name="Google Shape;169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5" name="Google Shape;1695;p58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6" name="Google Shape;169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97" name="Google Shape;169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98" name="Google Shape;1698;p58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699" name="Google Shape;169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0" name="Google Shape;170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1" name="Google Shape;1701;p58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2" name="Google Shape;170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3" name="Google Shape;170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4" name="Google Shape;1704;p58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5" name="Google Shape;170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6" name="Google Shape;170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07" name="Google Shape;1707;p58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08" name="Google Shape;170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09" name="Google Shape;170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0" name="Google Shape;1710;p58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1" name="Google Shape;171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2" name="Google Shape;171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3" name="Google Shape;1713;p58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4" name="Google Shape;171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5" name="Google Shape;171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16" name="Google Shape;1716;p58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7" name="Google Shape;171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18" name="Google Shape;171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719" name="Google Shape;1719;p58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20" name="Google Shape;1720;p58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21" name="Google Shape;1721;p58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2" name="Google Shape;172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3" name="Google Shape;172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4" name="Google Shape;1724;p58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5" name="Google Shape;172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6" name="Google Shape;172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27" name="Google Shape;1727;p58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28" name="Google Shape;172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9" name="Google Shape;172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0" name="Google Shape;1730;p58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1" name="Google Shape;173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2" name="Google Shape;173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3" name="Google Shape;1733;p58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4" name="Google Shape;173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5" name="Google Shape;173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6" name="Google Shape;1736;p58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37" name="Google Shape;173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38" name="Google Shape;173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9" name="Google Shape;1739;p58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0" name="Google Shape;174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1" name="Google Shape;174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2" name="Google Shape;1742;p58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3" name="Google Shape;174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4" name="Google Shape;174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5" name="Google Shape;1745;p58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6" name="Google Shape;174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47" name="Google Shape;174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48" name="Google Shape;1748;p58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49" name="Google Shape;174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0" name="Google Shape;175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51" name="Google Shape;1751;p58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2" name="Google Shape;175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3" name="Google Shape;175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54" name="Google Shape;1754;p58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55" name="Google Shape;1755;p58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756" name="Google Shape;1756;p58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57" name="Google Shape;1757;p58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58" name="Google Shape;175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9" name="Google Shape;175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0" name="Google Shape;1760;p58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1" name="Google Shape;176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2" name="Google Shape;176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3" name="Google Shape;1763;p58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4" name="Google Shape;176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5" name="Google Shape;176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6" name="Google Shape;1766;p58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67" name="Google Shape;176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68" name="Google Shape;176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9" name="Google Shape;1769;p58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0" name="Google Shape;177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1" name="Google Shape;177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2" name="Google Shape;1772;p58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3" name="Google Shape;177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4" name="Google Shape;177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5" name="Google Shape;1775;p58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6" name="Google Shape;177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77" name="Google Shape;177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78" name="Google Shape;1778;p58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79" name="Google Shape;177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0" name="Google Shape;178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1" name="Google Shape;1781;p58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2" name="Google Shape;178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3" name="Google Shape;178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4" name="Google Shape;1784;p58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5" name="Google Shape;178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6" name="Google Shape;178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87" name="Google Shape;1787;p58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788" name="Google Shape;178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9" name="Google Shape;178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790" name="Google Shape;1790;p58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91" name="Google Shape;1791;p58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92" name="Google Shape;1792;p58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3" name="Google Shape;1793;p58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94" name="Google Shape;1794;p58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5" name="Google Shape;179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6" name="Google Shape;179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97" name="Google Shape;1797;p58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98" name="Google Shape;1798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99" name="Google Shape;1799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0" name="Google Shape;1800;p58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1" name="Google Shape;1801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2" name="Google Shape;1802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3" name="Google Shape;1803;p58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4" name="Google Shape;1804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5" name="Google Shape;1805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6" name="Google Shape;1806;p58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7" name="Google Shape;1807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08" name="Google Shape;1808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09" name="Google Shape;1809;p58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0" name="Google Shape;1810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1" name="Google Shape;1811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2" name="Google Shape;1812;p58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3" name="Google Shape;1813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4" name="Google Shape;1814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5" name="Google Shape;1815;p58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6" name="Google Shape;1816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7" name="Google Shape;1817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18" name="Google Shape;1818;p58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19" name="Google Shape;1819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0" name="Google Shape;1820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1" name="Google Shape;1821;p58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2" name="Google Shape;1822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3" name="Google Shape;1823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4" name="Google Shape;1824;p58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5" name="Google Shape;1825;p58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26" name="Google Shape;1826;p58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827" name="Google Shape;1827;p58"/>
          <p:cNvSpPr txBox="1">
            <a:spLocks noGrp="1"/>
          </p:cNvSpPr>
          <p:nvPr>
            <p:ph type="body" idx="6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>
  <p:cSld name="2"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9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59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31" name="Google Shape;1831;p59"/>
          <p:cNvSpPr txBox="1">
            <a:spLocks noGrp="1"/>
          </p:cNvSpPr>
          <p:nvPr>
            <p:ph type="body" idx="2"/>
          </p:nvPr>
        </p:nvSpPr>
        <p:spPr>
          <a:xfrm>
            <a:off x="457732" y="1816100"/>
            <a:ext cx="4037143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2" name="Google Shape;1832;p59"/>
          <p:cNvSpPr txBox="1">
            <a:spLocks noGrp="1"/>
          </p:cNvSpPr>
          <p:nvPr>
            <p:ph type="body" idx="3"/>
          </p:nvPr>
        </p:nvSpPr>
        <p:spPr>
          <a:xfrm>
            <a:off x="4647276" y="1816100"/>
            <a:ext cx="4037143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33" name="Google Shape;1833;p59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834" name="Google Shape;1834;p59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835" name="Google Shape;1835;p59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59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837" name="Google Shape;1837;p59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38" name="Google Shape;183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39" name="Google Shape;183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40" name="Google Shape;1840;p59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1" name="Google Shape;184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2" name="Google Shape;184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43" name="Google Shape;1843;p59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4" name="Google Shape;184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5" name="Google Shape;184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46" name="Google Shape;1846;p59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7" name="Google Shape;184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8" name="Google Shape;184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49" name="Google Shape;1849;p59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0" name="Google Shape;185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51" name="Google Shape;185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52" name="Google Shape;1852;p59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3" name="Google Shape;185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54" name="Google Shape;185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55" name="Google Shape;1855;p59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6" name="Google Shape;185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57" name="Google Shape;185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58" name="Google Shape;1858;p59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59" name="Google Shape;185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60" name="Google Shape;186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61" name="Google Shape;1861;p59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2" name="Google Shape;186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63" name="Google Shape;186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64" name="Google Shape;1864;p59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5" name="Google Shape;186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66" name="Google Shape;186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67" name="Google Shape;1867;p59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8" name="Google Shape;186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69" name="Google Shape;186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1870" name="Google Shape;1870;p59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871" name="Google Shape;1871;p59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872" name="Google Shape;1872;p59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3" name="Google Shape;187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4" name="Google Shape;187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75" name="Google Shape;1875;p59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6" name="Google Shape;187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7" name="Google Shape;187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78" name="Google Shape;1878;p59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79" name="Google Shape;187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0" name="Google Shape;188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81" name="Google Shape;1881;p59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2" name="Google Shape;188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3" name="Google Shape;188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84" name="Google Shape;1884;p59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5" name="Google Shape;188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6" name="Google Shape;188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87" name="Google Shape;1887;p59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88" name="Google Shape;188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9" name="Google Shape;188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90" name="Google Shape;1890;p59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1" name="Google Shape;189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2" name="Google Shape;189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93" name="Google Shape;1893;p59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4" name="Google Shape;189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5" name="Google Shape;189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96" name="Google Shape;1896;p59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897" name="Google Shape;189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8" name="Google Shape;189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99" name="Google Shape;1899;p59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0" name="Google Shape;190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1" name="Google Shape;190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02" name="Google Shape;1902;p59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3" name="Google Shape;190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4" name="Google Shape;190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905" name="Google Shape;1905;p59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06" name="Google Shape;1906;p59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907" name="Google Shape;1907;p59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908" name="Google Shape;1908;p59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09" name="Google Shape;190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0" name="Google Shape;191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11" name="Google Shape;1911;p59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2" name="Google Shape;191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3" name="Google Shape;191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14" name="Google Shape;1914;p59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5" name="Google Shape;191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6" name="Google Shape;191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17" name="Google Shape;1917;p59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18" name="Google Shape;191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9" name="Google Shape;191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20" name="Google Shape;1920;p59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1" name="Google Shape;192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2" name="Google Shape;192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23" name="Google Shape;1923;p59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4" name="Google Shape;192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5" name="Google Shape;192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26" name="Google Shape;1926;p59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27" name="Google Shape;192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8" name="Google Shape;192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29" name="Google Shape;1929;p59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0" name="Google Shape;193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1" name="Google Shape;193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32" name="Google Shape;1932;p59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3" name="Google Shape;193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4" name="Google Shape;193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35" name="Google Shape;1935;p59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6" name="Google Shape;193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7" name="Google Shape;193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38" name="Google Shape;1938;p59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939" name="Google Shape;193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0" name="Google Shape;194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941" name="Google Shape;1941;p59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42" name="Google Shape;1942;p59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943" name="Google Shape;1943;p59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4" name="Google Shape;1944;p59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945" name="Google Shape;1945;p59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6" name="Google Shape;194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7" name="Google Shape;194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48" name="Google Shape;1948;p59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9" name="Google Shape;1949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0" name="Google Shape;1950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51" name="Google Shape;1951;p59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2" name="Google Shape;1952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3" name="Google Shape;1953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54" name="Google Shape;1954;p59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5" name="Google Shape;1955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6" name="Google Shape;1956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57" name="Google Shape;1957;p59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8" name="Google Shape;1958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9" name="Google Shape;1959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60" name="Google Shape;1960;p59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1" name="Google Shape;1961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2" name="Google Shape;1962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63" name="Google Shape;1963;p59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4" name="Google Shape;1964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5" name="Google Shape;1965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66" name="Google Shape;1966;p59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7" name="Google Shape;1967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8" name="Google Shape;1968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69" name="Google Shape;1969;p59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0" name="Google Shape;1970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1" name="Google Shape;1971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72" name="Google Shape;1972;p59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3" name="Google Shape;1973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4" name="Google Shape;1974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75" name="Google Shape;1975;p59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6" name="Google Shape;1976;p59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7" name="Google Shape;1977;p59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978" name="Google Shape;1978;p59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1">
  <p:cSld name="Case Stud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6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60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982" name="Google Shape;1982;p60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983" name="Google Shape;1983;p60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984" name="Google Shape;1984;p60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985" name="Google Shape;198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986" name="Google Shape;198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87" name="Google Shape;1987;p60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988" name="Google Shape;198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989" name="Google Shape;198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90" name="Google Shape;1990;p60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991" name="Google Shape;199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992" name="Google Shape;199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93" name="Google Shape;1993;p60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994" name="Google Shape;199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995" name="Google Shape;199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96" name="Google Shape;1996;p60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997" name="Google Shape;199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998" name="Google Shape;199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999" name="Google Shape;1999;p60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000" name="Google Shape;200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01" name="Google Shape;200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02" name="Google Shape;2002;p60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003" name="Google Shape;200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04" name="Google Shape;200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05" name="Google Shape;2005;p60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006" name="Google Shape;200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07" name="Google Shape;200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08" name="Google Shape;2008;p60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009" name="Google Shape;200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10" name="Google Shape;201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11" name="Google Shape;2011;p60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012" name="Google Shape;201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13" name="Google Shape;201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14" name="Google Shape;2014;p60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015" name="Google Shape;201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16" name="Google Shape;201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017" name="Google Shape;2017;p60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018" name="Google Shape;2018;p60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019" name="Google Shape;201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20" name="Google Shape;202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21" name="Google Shape;2021;p60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022" name="Google Shape;202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23" name="Google Shape;202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24" name="Google Shape;2024;p60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025" name="Google Shape;202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26" name="Google Shape;202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27" name="Google Shape;2027;p60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028" name="Google Shape;202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29" name="Google Shape;202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30" name="Google Shape;2030;p60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031" name="Google Shape;203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32" name="Google Shape;203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33" name="Google Shape;2033;p60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034" name="Google Shape;203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35" name="Google Shape;203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36" name="Google Shape;2036;p60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037" name="Google Shape;203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38" name="Google Shape;203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39" name="Google Shape;2039;p60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040" name="Google Shape;204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41" name="Google Shape;204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42" name="Google Shape;2042;p60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043" name="Google Shape;204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44" name="Google Shape;204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45" name="Google Shape;2045;p60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046" name="Google Shape;204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47" name="Google Shape;204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48" name="Google Shape;2048;p60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049" name="Google Shape;204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50" name="Google Shape;205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051" name="Google Shape;2051;p60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052" name="Google Shape;2052;p60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053" name="Google Shape;2053;p60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054" name="Google Shape;205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55" name="Google Shape;205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56" name="Google Shape;2056;p60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057" name="Google Shape;205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58" name="Google Shape;205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59" name="Google Shape;2059;p60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060" name="Google Shape;206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61" name="Google Shape;206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62" name="Google Shape;2062;p60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063" name="Google Shape;206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64" name="Google Shape;206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65" name="Google Shape;2065;p60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066" name="Google Shape;206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67" name="Google Shape;206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68" name="Google Shape;2068;p60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069" name="Google Shape;206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70" name="Google Shape;207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71" name="Google Shape;2071;p60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072" name="Google Shape;207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73" name="Google Shape;207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74" name="Google Shape;2074;p60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075" name="Google Shape;207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76" name="Google Shape;207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77" name="Google Shape;2077;p60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078" name="Google Shape;207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79" name="Google Shape;207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80" name="Google Shape;2080;p60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081" name="Google Shape;208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82" name="Google Shape;208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83" name="Google Shape;2083;p60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084" name="Google Shape;208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85" name="Google Shape;208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086" name="Google Shape;2086;p60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087" name="Google Shape;2087;p60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088" name="Google Shape;2088;p60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089" name="Google Shape;2089;p60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090" name="Google Shape;209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91" name="Google Shape;209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92" name="Google Shape;2092;p60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093" name="Google Shape;2093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94" name="Google Shape;2094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95" name="Google Shape;2095;p60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096" name="Google Shape;2096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097" name="Google Shape;2097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098" name="Google Shape;2098;p60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099" name="Google Shape;2099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00" name="Google Shape;2100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01" name="Google Shape;2101;p60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102" name="Google Shape;2102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03" name="Google Shape;2103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04" name="Google Shape;2104;p60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105" name="Google Shape;2105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06" name="Google Shape;2106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07" name="Google Shape;2107;p60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108" name="Google Shape;2108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09" name="Google Shape;2109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10" name="Google Shape;2110;p60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111" name="Google Shape;2111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12" name="Google Shape;2112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13" name="Google Shape;2113;p60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114" name="Google Shape;2114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15" name="Google Shape;2115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16" name="Google Shape;2116;p60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117" name="Google Shape;2117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18" name="Google Shape;2118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19" name="Google Shape;2119;p60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120" name="Google Shape;2120;p60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21" name="Google Shape;2121;p60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122" name="Google Shape;2122;p60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3" name="Google Shape;2123;p60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60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2125" name="Google Shape;2125;p60"/>
          <p:cNvSpPr txBox="1">
            <a:spLocks noGrp="1"/>
          </p:cNvSpPr>
          <p:nvPr>
            <p:ph type="body" idx="2"/>
          </p:nvPr>
        </p:nvSpPr>
        <p:spPr>
          <a:xfrm>
            <a:off x="457731" y="1816100"/>
            <a:ext cx="829002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6" name="Google Shape;2126;p60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61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29" name="Google Shape;2129;p61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130" name="Google Shape;2130;p61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131" name="Google Shape;2131;p61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2132" name="Google Shape;213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33" name="Google Shape;213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34" name="Google Shape;2134;p61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2135" name="Google Shape;213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36" name="Google Shape;213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37" name="Google Shape;2137;p61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2138" name="Google Shape;213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39" name="Google Shape;213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40" name="Google Shape;2140;p61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2141" name="Google Shape;214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42" name="Google Shape;214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43" name="Google Shape;2143;p61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2144" name="Google Shape;214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45" name="Google Shape;214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46" name="Google Shape;2146;p61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2147" name="Google Shape;214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48" name="Google Shape;214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49" name="Google Shape;2149;p61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2150" name="Google Shape;215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51" name="Google Shape;215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52" name="Google Shape;2152;p61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2153" name="Google Shape;215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54" name="Google Shape;215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55" name="Google Shape;2155;p61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2156" name="Google Shape;215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57" name="Google Shape;215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58" name="Google Shape;2158;p61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2159" name="Google Shape;215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60" name="Google Shape;216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61" name="Google Shape;2161;p61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2162" name="Google Shape;216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63" name="Google Shape;216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164" name="Google Shape;2164;p61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165" name="Google Shape;2165;p61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2166" name="Google Shape;216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67" name="Google Shape;216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68" name="Google Shape;2168;p61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2169" name="Google Shape;216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70" name="Google Shape;217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71" name="Google Shape;2171;p61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2172" name="Google Shape;217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73" name="Google Shape;217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74" name="Google Shape;2174;p61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2175" name="Google Shape;217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76" name="Google Shape;217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77" name="Google Shape;2177;p61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2178" name="Google Shape;217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79" name="Google Shape;217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80" name="Google Shape;2180;p61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2181" name="Google Shape;218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82" name="Google Shape;218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83" name="Google Shape;2183;p61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2184" name="Google Shape;218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85" name="Google Shape;218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86" name="Google Shape;2186;p61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2187" name="Google Shape;218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88" name="Google Shape;218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89" name="Google Shape;2189;p61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2190" name="Google Shape;219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91" name="Google Shape;219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92" name="Google Shape;2192;p61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2193" name="Google Shape;219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94" name="Google Shape;219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195" name="Google Shape;2195;p61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2196" name="Google Shape;219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97" name="Google Shape;219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198" name="Google Shape;2198;p61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199" name="Google Shape;2199;p61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200" name="Google Shape;2200;p61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2201" name="Google Shape;220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02" name="Google Shape;220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03" name="Google Shape;2203;p61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2204" name="Google Shape;220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05" name="Google Shape;220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06" name="Google Shape;2206;p61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2207" name="Google Shape;220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08" name="Google Shape;220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09" name="Google Shape;2209;p61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2210" name="Google Shape;221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11" name="Google Shape;221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12" name="Google Shape;2212;p61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2213" name="Google Shape;221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14" name="Google Shape;221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15" name="Google Shape;2215;p61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2216" name="Google Shape;221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17" name="Google Shape;221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18" name="Google Shape;2218;p61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2219" name="Google Shape;221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20" name="Google Shape;222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21" name="Google Shape;2221;p61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2222" name="Google Shape;222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23" name="Google Shape;222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24" name="Google Shape;2224;p61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2225" name="Google Shape;222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26" name="Google Shape;222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27" name="Google Shape;2227;p61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2228" name="Google Shape;222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29" name="Google Shape;222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30" name="Google Shape;2230;p61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2231" name="Google Shape;223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32" name="Google Shape;223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2233" name="Google Shape;2233;p61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34" name="Google Shape;2234;p61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35" name="Google Shape;2235;p61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2236" name="Google Shape;2236;p61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237" name="Google Shape;223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38" name="Google Shape;223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39" name="Google Shape;2239;p61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240" name="Google Shape;2240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41" name="Google Shape;2241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42" name="Google Shape;2242;p61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243" name="Google Shape;2243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44" name="Google Shape;2244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45" name="Google Shape;2245;p61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2246" name="Google Shape;2246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47" name="Google Shape;2247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48" name="Google Shape;2248;p61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2249" name="Google Shape;2249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50" name="Google Shape;2250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51" name="Google Shape;2251;p61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2252" name="Google Shape;2252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53" name="Google Shape;2253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54" name="Google Shape;2254;p61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2255" name="Google Shape;2255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56" name="Google Shape;2256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57" name="Google Shape;2257;p61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2258" name="Google Shape;2258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59" name="Google Shape;2259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60" name="Google Shape;2260;p61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2261" name="Google Shape;2261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62" name="Google Shape;2262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63" name="Google Shape;2263;p61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2264" name="Google Shape;2264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65" name="Google Shape;2265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266" name="Google Shape;2266;p61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2267" name="Google Shape;2267;p61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68" name="Google Shape;2268;p61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269" name="Google Shape;2269;p61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0" name="Google Shape;2270;p61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61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2272" name="Google Shape;2272;p61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">
  <p:cSld name="2:1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6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62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5439564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6" name="Google Shape;2276;p62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77" name="Google Shape;2277;p62"/>
          <p:cNvSpPr txBox="1">
            <a:spLocks noGrp="1"/>
          </p:cNvSpPr>
          <p:nvPr>
            <p:ph type="body" idx="3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78" name="Google Shape;2278;p62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279" name="Google Shape;2279;p62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280" name="Google Shape;2280;p6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81" name="Google Shape;2281;p6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282" name="Google Shape;2282;p6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3" name="Google Shape;228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84" name="Google Shape;228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85" name="Google Shape;2285;p6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6" name="Google Shape;228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87" name="Google Shape;228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88" name="Google Shape;2288;p6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89" name="Google Shape;228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0" name="Google Shape;229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91" name="Google Shape;2291;p6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2" name="Google Shape;229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3" name="Google Shape;229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94" name="Google Shape;2294;p6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5" name="Google Shape;229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6" name="Google Shape;229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97" name="Google Shape;2297;p6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298" name="Google Shape;229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9" name="Google Shape;229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00" name="Google Shape;2300;p6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1" name="Google Shape;230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02" name="Google Shape;230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03" name="Google Shape;2303;p6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4" name="Google Shape;230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05" name="Google Shape;230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06" name="Google Shape;2306;p6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07" name="Google Shape;230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08" name="Google Shape;230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09" name="Google Shape;2309;p6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10" name="Google Shape;231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11" name="Google Shape;231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12" name="Google Shape;2312;p6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13" name="Google Shape;231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14" name="Google Shape;231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315" name="Google Shape;2315;p62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316" name="Google Shape;2316;p6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317" name="Google Shape;2317;p6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8" name="Google Shape;231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19" name="Google Shape;231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0" name="Google Shape;2320;p6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1" name="Google Shape;232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22" name="Google Shape;232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3" name="Google Shape;2323;p6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4" name="Google Shape;232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25" name="Google Shape;232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6" name="Google Shape;2326;p6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7" name="Google Shape;232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28" name="Google Shape;232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9" name="Google Shape;2329;p6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0" name="Google Shape;233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31" name="Google Shape;233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32" name="Google Shape;2332;p6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3" name="Google Shape;233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34" name="Google Shape;233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35" name="Google Shape;2335;p6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6" name="Google Shape;233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37" name="Google Shape;233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38" name="Google Shape;2338;p6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9" name="Google Shape;233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0" name="Google Shape;234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41" name="Google Shape;2341;p6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2" name="Google Shape;234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3" name="Google Shape;234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44" name="Google Shape;2344;p6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5" name="Google Shape;234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6" name="Google Shape;234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47" name="Google Shape;2347;p6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8" name="Google Shape;234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9" name="Google Shape;234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350" name="Google Shape;2350;p6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51" name="Google Shape;2351;p62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352" name="Google Shape;2352;p62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353" name="Google Shape;2353;p62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4" name="Google Shape;235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55" name="Google Shape;235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56" name="Google Shape;2356;p62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7" name="Google Shape;235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58" name="Google Shape;235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59" name="Google Shape;2359;p62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0" name="Google Shape;236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61" name="Google Shape;236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62" name="Google Shape;2362;p62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3" name="Google Shape;236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64" name="Google Shape;236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65" name="Google Shape;2365;p62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6" name="Google Shape;236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67" name="Google Shape;236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68" name="Google Shape;2368;p62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9" name="Google Shape;236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0" name="Google Shape;237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71" name="Google Shape;2371;p62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2" name="Google Shape;237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3" name="Google Shape;237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74" name="Google Shape;2374;p62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5" name="Google Shape;237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6" name="Google Shape;237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77" name="Google Shape;2377;p62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8" name="Google Shape;237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9" name="Google Shape;237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80" name="Google Shape;2380;p62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1" name="Google Shape;238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82" name="Google Shape;238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83" name="Google Shape;2383;p62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4" name="Google Shape;238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85" name="Google Shape;238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386" name="Google Shape;2386;p62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87" name="Google Shape;2387;p62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388" name="Google Shape;2388;p62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89" name="Google Shape;2389;p62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390" name="Google Shape;2390;p62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1" name="Google Shape;239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92" name="Google Shape;239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93" name="Google Shape;2393;p62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4" name="Google Shape;2394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95" name="Google Shape;2395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96" name="Google Shape;2396;p62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397" name="Google Shape;2397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98" name="Google Shape;2398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99" name="Google Shape;2399;p62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0" name="Google Shape;2400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01" name="Google Shape;2401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02" name="Google Shape;2402;p62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3" name="Google Shape;2403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04" name="Google Shape;2404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05" name="Google Shape;2405;p62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6" name="Google Shape;2406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07" name="Google Shape;2407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08" name="Google Shape;2408;p62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09" name="Google Shape;2409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10" name="Google Shape;2410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11" name="Google Shape;2411;p62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2" name="Google Shape;2412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13" name="Google Shape;2413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14" name="Google Shape;2414;p62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5" name="Google Shape;2415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16" name="Google Shape;2416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17" name="Google Shape;2417;p62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18" name="Google Shape;2418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19" name="Google Shape;2419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20" name="Google Shape;2420;p62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21" name="Google Shape;2421;p62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22" name="Google Shape;2422;p62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423" name="Google Shape;2423;p62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>
  <p:cSld name="5"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6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63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7" name="Google Shape;2427;p63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28" name="Google Shape;2428;p63"/>
          <p:cNvSpPr txBox="1">
            <a:spLocks noGrp="1"/>
          </p:cNvSpPr>
          <p:nvPr>
            <p:ph type="body" idx="3"/>
          </p:nvPr>
        </p:nvSpPr>
        <p:spPr>
          <a:xfrm>
            <a:off x="2133550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9" name="Google Shape;2429;p63"/>
          <p:cNvSpPr txBox="1">
            <a:spLocks noGrp="1"/>
          </p:cNvSpPr>
          <p:nvPr>
            <p:ph type="body" idx="4"/>
          </p:nvPr>
        </p:nvSpPr>
        <p:spPr>
          <a:xfrm>
            <a:off x="3822113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0" name="Google Shape;2430;p63"/>
          <p:cNvSpPr txBox="1">
            <a:spLocks noGrp="1"/>
          </p:cNvSpPr>
          <p:nvPr>
            <p:ph type="body" idx="5"/>
          </p:nvPr>
        </p:nvSpPr>
        <p:spPr>
          <a:xfrm>
            <a:off x="5485185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1" name="Google Shape;2431;p63"/>
          <p:cNvSpPr txBox="1">
            <a:spLocks noGrp="1"/>
          </p:cNvSpPr>
          <p:nvPr>
            <p:ph type="body" idx="6"/>
          </p:nvPr>
        </p:nvSpPr>
        <p:spPr>
          <a:xfrm>
            <a:off x="7161002" y="1816100"/>
            <a:ext cx="1523417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32" name="Google Shape;2432;p6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433" name="Google Shape;2433;p6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434" name="Google Shape;2434;p6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35" name="Google Shape;2435;p6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436" name="Google Shape;2436;p6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37" name="Google Shape;243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38" name="Google Shape;243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39" name="Google Shape;2439;p6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0" name="Google Shape;244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41" name="Google Shape;244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42" name="Google Shape;2442;p6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3" name="Google Shape;244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44" name="Google Shape;244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45" name="Google Shape;2445;p6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6" name="Google Shape;244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47" name="Google Shape;244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48" name="Google Shape;2448;p6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49" name="Google Shape;244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50" name="Google Shape;245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51" name="Google Shape;2451;p6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2" name="Google Shape;245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53" name="Google Shape;245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54" name="Google Shape;2454;p6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5" name="Google Shape;245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56" name="Google Shape;245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57" name="Google Shape;2457;p6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58" name="Google Shape;245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59" name="Google Shape;245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60" name="Google Shape;2460;p6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1" name="Google Shape;246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62" name="Google Shape;246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63" name="Google Shape;2463;p6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4" name="Google Shape;246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65" name="Google Shape;246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66" name="Google Shape;2466;p6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467" name="Google Shape;246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68" name="Google Shape;246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469" name="Google Shape;2469;p6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470" name="Google Shape;2470;p6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471" name="Google Shape;2471;p6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2" name="Google Shape;247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73" name="Google Shape;247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74" name="Google Shape;2474;p6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5" name="Google Shape;247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76" name="Google Shape;247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77" name="Google Shape;2477;p6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78" name="Google Shape;247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79" name="Google Shape;247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0" name="Google Shape;2480;p6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1" name="Google Shape;248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82" name="Google Shape;248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3" name="Google Shape;2483;p6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4" name="Google Shape;248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85" name="Google Shape;248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6" name="Google Shape;2486;p6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7" name="Google Shape;248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88" name="Google Shape;248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89" name="Google Shape;2489;p6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0" name="Google Shape;249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91" name="Google Shape;249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92" name="Google Shape;2492;p6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3" name="Google Shape;249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94" name="Google Shape;249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95" name="Google Shape;2495;p6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6" name="Google Shape;249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97" name="Google Shape;249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98" name="Google Shape;2498;p6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99" name="Google Shape;249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00" name="Google Shape;250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01" name="Google Shape;2501;p6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2" name="Google Shape;250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03" name="Google Shape;250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504" name="Google Shape;2504;p6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505" name="Google Shape;2505;p6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506" name="Google Shape;2506;p6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507" name="Google Shape;2507;p6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8" name="Google Shape;250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09" name="Google Shape;250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0" name="Google Shape;2510;p6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1" name="Google Shape;251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12" name="Google Shape;251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3" name="Google Shape;2513;p6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4" name="Google Shape;251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15" name="Google Shape;251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6" name="Google Shape;2516;p6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7" name="Google Shape;251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18" name="Google Shape;251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19" name="Google Shape;2519;p6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0" name="Google Shape;252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1" name="Google Shape;252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22" name="Google Shape;2522;p6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3" name="Google Shape;252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4" name="Google Shape;252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25" name="Google Shape;2525;p6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6" name="Google Shape;252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7" name="Google Shape;252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28" name="Google Shape;2528;p6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9" name="Google Shape;252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30" name="Google Shape;253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31" name="Google Shape;2531;p6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2" name="Google Shape;253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33" name="Google Shape;253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34" name="Google Shape;2534;p6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5" name="Google Shape;253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36" name="Google Shape;253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37" name="Google Shape;2537;p6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38" name="Google Shape;253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39" name="Google Shape;253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540" name="Google Shape;2540;p6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541" name="Google Shape;2541;p6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542" name="Google Shape;2542;p6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3" name="Google Shape;2543;p6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544" name="Google Shape;2544;p6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45" name="Google Shape;254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6" name="Google Shape;254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47" name="Google Shape;2547;p6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48" name="Google Shape;2548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49" name="Google Shape;2549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50" name="Google Shape;2550;p6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1" name="Google Shape;2551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2" name="Google Shape;2552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53" name="Google Shape;2553;p6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4" name="Google Shape;2554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5" name="Google Shape;2555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56" name="Google Shape;2556;p6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57" name="Google Shape;2557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8" name="Google Shape;2558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59" name="Google Shape;2559;p6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0" name="Google Shape;2560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1" name="Google Shape;2561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62" name="Google Shape;2562;p6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3" name="Google Shape;2563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4" name="Google Shape;2564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65" name="Google Shape;2565;p6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6" name="Google Shape;2566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67" name="Google Shape;2567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68" name="Google Shape;2568;p6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69" name="Google Shape;2569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0" name="Google Shape;2570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71" name="Google Shape;2571;p6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72" name="Google Shape;2572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3" name="Google Shape;2573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74" name="Google Shape;2574;p6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75" name="Google Shape;2575;p6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76" name="Google Shape;2576;p6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577" name="Google Shape;2577;p63"/>
          <p:cNvSpPr txBox="1">
            <a:spLocks noGrp="1"/>
          </p:cNvSpPr>
          <p:nvPr>
            <p:ph type="body" idx="7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plit Horizontal">
  <p:cSld name="4 Split Horizontal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6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64"/>
          <p:cNvSpPr txBox="1">
            <a:spLocks noGrp="1"/>
          </p:cNvSpPr>
          <p:nvPr>
            <p:ph type="body" idx="1"/>
          </p:nvPr>
        </p:nvSpPr>
        <p:spPr>
          <a:xfrm>
            <a:off x="457732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1" name="Google Shape;2581;p64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82" name="Google Shape;2582;p64"/>
          <p:cNvSpPr txBox="1">
            <a:spLocks noGrp="1"/>
          </p:cNvSpPr>
          <p:nvPr>
            <p:ph type="body" idx="3"/>
          </p:nvPr>
        </p:nvSpPr>
        <p:spPr>
          <a:xfrm>
            <a:off x="2552504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3" name="Google Shape;2583;p64"/>
          <p:cNvSpPr txBox="1">
            <a:spLocks noGrp="1"/>
          </p:cNvSpPr>
          <p:nvPr>
            <p:ph type="body" idx="4"/>
          </p:nvPr>
        </p:nvSpPr>
        <p:spPr>
          <a:xfrm>
            <a:off x="4647276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4" name="Google Shape;2584;p64"/>
          <p:cNvSpPr txBox="1">
            <a:spLocks noGrp="1"/>
          </p:cNvSpPr>
          <p:nvPr>
            <p:ph type="body" idx="5"/>
          </p:nvPr>
        </p:nvSpPr>
        <p:spPr>
          <a:xfrm>
            <a:off x="6744429" y="2762473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85" name="Google Shape;2585;p64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586" name="Google Shape;2586;p64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587" name="Google Shape;2587;p6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88" name="Google Shape;2588;p6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589" name="Google Shape;2589;p6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0" name="Google Shape;259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91" name="Google Shape;259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92" name="Google Shape;2592;p6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3" name="Google Shape;259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94" name="Google Shape;259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95" name="Google Shape;2595;p6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6" name="Google Shape;259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97" name="Google Shape;259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98" name="Google Shape;2598;p6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99" name="Google Shape;259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00" name="Google Shape;260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01" name="Google Shape;2601;p6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2" name="Google Shape;260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03" name="Google Shape;260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04" name="Google Shape;2604;p6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5" name="Google Shape;260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06" name="Google Shape;260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07" name="Google Shape;2607;p6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08" name="Google Shape;260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09" name="Google Shape;260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10" name="Google Shape;2610;p6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1" name="Google Shape;261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12" name="Google Shape;261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13" name="Google Shape;2613;p6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4" name="Google Shape;261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15" name="Google Shape;261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16" name="Google Shape;2616;p6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17" name="Google Shape;261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18" name="Google Shape;261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19" name="Google Shape;2619;p6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20" name="Google Shape;262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1" name="Google Shape;262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622" name="Google Shape;2622;p64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623" name="Google Shape;2623;p6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624" name="Google Shape;2624;p6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5" name="Google Shape;262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6" name="Google Shape;262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27" name="Google Shape;2627;p6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8" name="Google Shape;262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9" name="Google Shape;262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30" name="Google Shape;2630;p6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1" name="Google Shape;263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2" name="Google Shape;263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33" name="Google Shape;2633;p6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4" name="Google Shape;263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5" name="Google Shape;263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36" name="Google Shape;2636;p6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7" name="Google Shape;263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8" name="Google Shape;263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39" name="Google Shape;2639;p6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0" name="Google Shape;264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1" name="Google Shape;264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42" name="Google Shape;2642;p6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3" name="Google Shape;264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4" name="Google Shape;264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45" name="Google Shape;2645;p6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6" name="Google Shape;264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7" name="Google Shape;264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48" name="Google Shape;2648;p6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9" name="Google Shape;264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50" name="Google Shape;265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51" name="Google Shape;2651;p6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2" name="Google Shape;265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53" name="Google Shape;265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54" name="Google Shape;2654;p6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5" name="Google Shape;265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56" name="Google Shape;265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657" name="Google Shape;2657;p6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58" name="Google Shape;2658;p64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659" name="Google Shape;2659;p64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660" name="Google Shape;2660;p64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1" name="Google Shape;266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2" name="Google Shape;266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63" name="Google Shape;2663;p64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4" name="Google Shape;266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5" name="Google Shape;266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66" name="Google Shape;2666;p64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7" name="Google Shape;266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8" name="Google Shape;266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69" name="Google Shape;2669;p64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0" name="Google Shape;267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1" name="Google Shape;267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72" name="Google Shape;2672;p64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3" name="Google Shape;267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4" name="Google Shape;267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75" name="Google Shape;2675;p64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6" name="Google Shape;267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7" name="Google Shape;267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78" name="Google Shape;2678;p64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9" name="Google Shape;267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80" name="Google Shape;268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81" name="Google Shape;2681;p64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2" name="Google Shape;268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83" name="Google Shape;268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84" name="Google Shape;2684;p64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5" name="Google Shape;268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86" name="Google Shape;268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87" name="Google Shape;2687;p64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8" name="Google Shape;268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89" name="Google Shape;268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90" name="Google Shape;2690;p64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1" name="Google Shape;269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92" name="Google Shape;269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693" name="Google Shape;2693;p64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94" name="Google Shape;2694;p64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695" name="Google Shape;2695;p64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96" name="Google Shape;2696;p64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697" name="Google Shape;2697;p64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98" name="Google Shape;269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99" name="Google Shape;269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00" name="Google Shape;2700;p64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1" name="Google Shape;2701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02" name="Google Shape;2702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03" name="Google Shape;2703;p64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4" name="Google Shape;2704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05" name="Google Shape;2705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06" name="Google Shape;2706;p64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07" name="Google Shape;2707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08" name="Google Shape;2708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09" name="Google Shape;2709;p64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0" name="Google Shape;2710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11" name="Google Shape;2711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12" name="Google Shape;2712;p64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3" name="Google Shape;2713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14" name="Google Shape;2714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15" name="Google Shape;2715;p64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6" name="Google Shape;2716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17" name="Google Shape;2717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18" name="Google Shape;2718;p64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19" name="Google Shape;2719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20" name="Google Shape;2720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21" name="Google Shape;2721;p64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2" name="Google Shape;2722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23" name="Google Shape;2723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24" name="Google Shape;2724;p64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5" name="Google Shape;2725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26" name="Google Shape;2726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27" name="Google Shape;2727;p64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28" name="Google Shape;2728;p64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29" name="Google Shape;2729;p64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730" name="Google Shape;2730;p64"/>
          <p:cNvSpPr txBox="1">
            <a:spLocks noGrp="1"/>
          </p:cNvSpPr>
          <p:nvPr>
            <p:ph type="body" idx="6"/>
          </p:nvPr>
        </p:nvSpPr>
        <p:spPr>
          <a:xfrm>
            <a:off x="457732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1" name="Google Shape;2731;p64"/>
          <p:cNvSpPr txBox="1">
            <a:spLocks noGrp="1"/>
          </p:cNvSpPr>
          <p:nvPr>
            <p:ph type="body" idx="7"/>
          </p:nvPr>
        </p:nvSpPr>
        <p:spPr>
          <a:xfrm>
            <a:off x="2552504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2" name="Google Shape;2732;p64"/>
          <p:cNvSpPr txBox="1">
            <a:spLocks noGrp="1"/>
          </p:cNvSpPr>
          <p:nvPr>
            <p:ph type="body" idx="8"/>
          </p:nvPr>
        </p:nvSpPr>
        <p:spPr>
          <a:xfrm>
            <a:off x="4647276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3" name="Google Shape;2733;p64"/>
          <p:cNvSpPr txBox="1">
            <a:spLocks noGrp="1"/>
          </p:cNvSpPr>
          <p:nvPr>
            <p:ph type="body" idx="9"/>
          </p:nvPr>
        </p:nvSpPr>
        <p:spPr>
          <a:xfrm>
            <a:off x="6744429" y="5128999"/>
            <a:ext cx="1942371" cy="17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4" name="Google Shape;2734;p64"/>
          <p:cNvSpPr txBox="1">
            <a:spLocks noGrp="1"/>
          </p:cNvSpPr>
          <p:nvPr>
            <p:ph type="body" idx="1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 No Sub">
  <p:cSld name="2:1 No Sub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6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65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5439564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8" name="Google Shape;2738;p65"/>
          <p:cNvSpPr txBox="1">
            <a:spLocks noGrp="1"/>
          </p:cNvSpPr>
          <p:nvPr>
            <p:ph type="body" idx="2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39" name="Google Shape;2739;p65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740" name="Google Shape;2740;p65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41" name="Google Shape;2741;p6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42" name="Google Shape;2742;p6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43" name="Google Shape;2743;p6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44" name="Google Shape;274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45" name="Google Shape;274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46" name="Google Shape;2746;p6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47" name="Google Shape;274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48" name="Google Shape;274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49" name="Google Shape;2749;p6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0" name="Google Shape;275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51" name="Google Shape;275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52" name="Google Shape;2752;p6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3" name="Google Shape;275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54" name="Google Shape;275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55" name="Google Shape;2755;p6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6" name="Google Shape;275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57" name="Google Shape;275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58" name="Google Shape;2758;p6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59" name="Google Shape;275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60" name="Google Shape;276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61" name="Google Shape;2761;p6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2" name="Google Shape;276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63" name="Google Shape;276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64" name="Google Shape;2764;p6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5" name="Google Shape;276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66" name="Google Shape;276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67" name="Google Shape;2767;p6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68" name="Google Shape;276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69" name="Google Shape;276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70" name="Google Shape;2770;p6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1" name="Google Shape;277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72" name="Google Shape;277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73" name="Google Shape;2773;p6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74" name="Google Shape;277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75" name="Google Shape;277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776" name="Google Shape;2776;p65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777" name="Google Shape;2777;p6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78" name="Google Shape;2778;p6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9" name="Google Shape;277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80" name="Google Shape;278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81" name="Google Shape;2781;p6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2" name="Google Shape;278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83" name="Google Shape;278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84" name="Google Shape;2784;p6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5" name="Google Shape;278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86" name="Google Shape;278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87" name="Google Shape;2787;p6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88" name="Google Shape;278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89" name="Google Shape;278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90" name="Google Shape;2790;p6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1" name="Google Shape;279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92" name="Google Shape;279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93" name="Google Shape;2793;p6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4" name="Google Shape;279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95" name="Google Shape;279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96" name="Google Shape;2796;p6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7" name="Google Shape;279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98" name="Google Shape;279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99" name="Google Shape;2799;p6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0" name="Google Shape;280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01" name="Google Shape;280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02" name="Google Shape;2802;p6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3" name="Google Shape;280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04" name="Google Shape;280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05" name="Google Shape;2805;p6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6" name="Google Shape;280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07" name="Google Shape;280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08" name="Google Shape;2808;p6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09" name="Google Shape;280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10" name="Google Shape;281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811" name="Google Shape;2811;p6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12" name="Google Shape;2812;p65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813" name="Google Shape;2813;p65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814" name="Google Shape;2814;p65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5" name="Google Shape;281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16" name="Google Shape;281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17" name="Google Shape;2817;p65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8" name="Google Shape;281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19" name="Google Shape;281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20" name="Google Shape;2820;p65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1" name="Google Shape;282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22" name="Google Shape;282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23" name="Google Shape;2823;p65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4" name="Google Shape;282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25" name="Google Shape;282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26" name="Google Shape;2826;p65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27" name="Google Shape;282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28" name="Google Shape;282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29" name="Google Shape;2829;p65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0" name="Google Shape;283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31" name="Google Shape;283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32" name="Google Shape;2832;p65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3" name="Google Shape;283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34" name="Google Shape;283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35" name="Google Shape;2835;p65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6" name="Google Shape;283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37" name="Google Shape;283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38" name="Google Shape;2838;p65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9" name="Google Shape;283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40" name="Google Shape;284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41" name="Google Shape;2841;p65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42" name="Google Shape;284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43" name="Google Shape;284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44" name="Google Shape;2844;p65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45" name="Google Shape;284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46" name="Google Shape;284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847" name="Google Shape;2847;p65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48" name="Google Shape;2848;p65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849" name="Google Shape;2849;p65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50" name="Google Shape;2850;p65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851" name="Google Shape;2851;p65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2" name="Google Shape;285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53" name="Google Shape;285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54" name="Google Shape;2854;p65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5" name="Google Shape;2855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56" name="Google Shape;2856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57" name="Google Shape;2857;p65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8" name="Google Shape;2858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59" name="Google Shape;2859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60" name="Google Shape;2860;p65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1" name="Google Shape;2861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62" name="Google Shape;2862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63" name="Google Shape;2863;p65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4" name="Google Shape;2864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65" name="Google Shape;2865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66" name="Google Shape;2866;p65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67" name="Google Shape;2867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68" name="Google Shape;2868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69" name="Google Shape;2869;p65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0" name="Google Shape;2870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71" name="Google Shape;2871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72" name="Google Shape;2872;p65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3" name="Google Shape;2873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74" name="Google Shape;2874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75" name="Google Shape;2875;p65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6" name="Google Shape;2876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77" name="Google Shape;2877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78" name="Google Shape;2878;p65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9" name="Google Shape;2879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80" name="Google Shape;2880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81" name="Google Shape;2881;p65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82" name="Google Shape;2882;p65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83" name="Google Shape;2883;p65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884" name="Google Shape;2884;p65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7"/>
          <p:cNvSpPr txBox="1">
            <a:spLocks noGrp="1"/>
          </p:cNvSpPr>
          <p:nvPr>
            <p:ph type="body" idx="1"/>
          </p:nvPr>
        </p:nvSpPr>
        <p:spPr>
          <a:xfrm>
            <a:off x="457732" y="3714750"/>
            <a:ext cx="1523417" cy="26844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47"/>
          <p:cNvSpPr txBox="1">
            <a:spLocks noGrp="1"/>
          </p:cNvSpPr>
          <p:nvPr>
            <p:ph type="body" idx="2"/>
          </p:nvPr>
        </p:nvSpPr>
        <p:spPr>
          <a:xfrm>
            <a:off x="2133550" y="3714750"/>
            <a:ext cx="1523417" cy="26844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7"/>
          <p:cNvSpPr txBox="1">
            <a:spLocks noGrp="1"/>
          </p:cNvSpPr>
          <p:nvPr>
            <p:ph type="body" idx="3"/>
          </p:nvPr>
        </p:nvSpPr>
        <p:spPr>
          <a:xfrm>
            <a:off x="3822113" y="3714750"/>
            <a:ext cx="1523417" cy="26844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7"/>
          <p:cNvSpPr txBox="1">
            <a:spLocks noGrp="1"/>
          </p:cNvSpPr>
          <p:nvPr>
            <p:ph type="body" idx="4"/>
          </p:nvPr>
        </p:nvSpPr>
        <p:spPr>
          <a:xfrm>
            <a:off x="5485185" y="3714750"/>
            <a:ext cx="1523417" cy="26844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47"/>
          <p:cNvSpPr txBox="1">
            <a:spLocks noGrp="1"/>
          </p:cNvSpPr>
          <p:nvPr>
            <p:ph type="body" idx="5"/>
          </p:nvPr>
        </p:nvSpPr>
        <p:spPr>
          <a:xfrm>
            <a:off x="7161002" y="3714750"/>
            <a:ext cx="1523417" cy="2684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6" name="Google Shape;166;p47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167" name="Google Shape;167;p47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68" name="Google Shape;168;p4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" name="Google Shape;169;p4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70" name="Google Shape;170;p4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1" name="Google Shape;17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2" name="Google Shape;17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3" name="Google Shape;173;p4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4" name="Google Shape;17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5" name="Google Shape;17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6" name="Google Shape;176;p4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7" name="Google Shape;17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78" name="Google Shape;17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79" name="Google Shape;179;p4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Google Shape;18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1" name="Google Shape;18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2" name="Google Shape;182;p4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3" name="Google Shape;18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4" name="Google Shape;18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5" name="Google Shape;185;p4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Google Shape;18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Google Shape;18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88" name="Google Shape;188;p4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Google Shape;18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Google Shape;19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1" name="Google Shape;191;p4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Google Shape;19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Google Shape;19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4" name="Google Shape;194;p4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Google Shape;19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Google Shape;19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97" name="Google Shape;197;p4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Google Shape;19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Google Shape;19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0" name="Google Shape;200;p4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Google Shape;20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Google Shape;20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03" name="Google Shape;203;p47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04" name="Google Shape;204;p4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05" name="Google Shape;205;p4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6" name="Google Shape;20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7" name="Google Shape;20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08" name="Google Shape;208;p4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09" name="Google Shape;20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0" name="Google Shape;21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1" name="Google Shape;211;p4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2" name="Google Shape;21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3" name="Google Shape;21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4" name="Google Shape;214;p4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Google Shape;21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6" name="Google Shape;21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17" name="Google Shape;217;p4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8" name="Google Shape;21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9" name="Google Shape;21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0" name="Google Shape;220;p4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Google Shape;22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2" name="Google Shape;22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3" name="Google Shape;223;p4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Google Shape;22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" name="Google Shape;22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6" name="Google Shape;226;p4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Google Shape;22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8" name="Google Shape;22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29" name="Google Shape;229;p4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Google Shape;23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1" name="Google Shape;23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2" name="Google Shape;232;p4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Google Shape;23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4" name="Google Shape;23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35" name="Google Shape;235;p4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Google Shape;23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" name="Google Shape;23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38" name="Google Shape;238;p4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9" name="Google Shape;239;p47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40" name="Google Shape;240;p47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41" name="Google Shape;241;p47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Google Shape;24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3" name="Google Shape;24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4" name="Google Shape;244;p47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5" name="Google Shape;24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6" name="Google Shape;24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47" name="Google Shape;247;p47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Google Shape;24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49" name="Google Shape;24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0" name="Google Shape;250;p47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1" name="Google Shape;25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" name="Google Shape;25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3" name="Google Shape;253;p47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Google Shape;25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5" name="Google Shape;25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6" name="Google Shape;256;p47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Google Shape;25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8" name="Google Shape;25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59" name="Google Shape;259;p47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Google Shape;26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1" name="Google Shape;26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2" name="Google Shape;262;p47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Google Shape;26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4" name="Google Shape;26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5" name="Google Shape;265;p47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Google Shape;26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7" name="Google Shape;26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68" name="Google Shape;268;p47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Google Shape;26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0" name="Google Shape;27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71" name="Google Shape;271;p47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Google Shape;27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3" name="Google Shape;27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74" name="Google Shape;274;p47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5" name="Google Shape;275;p47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76" name="Google Shape;276;p47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7" name="Google Shape;277;p47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78" name="Google Shape;278;p47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9" name="Google Shape;27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0" name="Google Shape;28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1" name="Google Shape;281;p47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2" name="Google Shape;282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3" name="Google Shape;283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4" name="Google Shape;284;p47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Google Shape;285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6" name="Google Shape;286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7" name="Google Shape;287;p47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8" name="Google Shape;288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9" name="Google Shape;289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0" name="Google Shape;290;p47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Google Shape;291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2" name="Google Shape;292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3" name="Google Shape;293;p47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Google Shape;294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5" name="Google Shape;295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6" name="Google Shape;296;p47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Google Shape;297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Google Shape;298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9" name="Google Shape;299;p47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Google Shape;300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2" name="Google Shape;302;p47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Google Shape;303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4" name="Google Shape;304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5" name="Google Shape;305;p47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Google Shape;306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7" name="Google Shape;307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8" name="Google Shape;308;p47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Google Shape;309;p47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10" name="Google Shape;310;p47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cxnSp>
        <p:nvCxnSpPr>
          <p:cNvPr id="311" name="Google Shape;311;p47"/>
          <p:cNvCxnSpPr/>
          <p:nvPr/>
        </p:nvCxnSpPr>
        <p:spPr>
          <a:xfrm>
            <a:off x="45958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47"/>
          <p:cNvCxnSpPr/>
          <p:nvPr/>
        </p:nvCxnSpPr>
        <p:spPr>
          <a:xfrm>
            <a:off x="2135398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47"/>
          <p:cNvCxnSpPr/>
          <p:nvPr/>
        </p:nvCxnSpPr>
        <p:spPr>
          <a:xfrm>
            <a:off x="3823961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5487033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7162850" y="2609850"/>
            <a:ext cx="15215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47"/>
          <p:cNvSpPr txBox="1">
            <a:spLocks noGrp="1"/>
          </p:cNvSpPr>
          <p:nvPr>
            <p:ph type="body" idx="6"/>
          </p:nvPr>
        </p:nvSpPr>
        <p:spPr>
          <a:xfrm>
            <a:off x="213360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  <a:defRPr sz="1800" i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7"/>
          </p:nvPr>
        </p:nvSpPr>
        <p:spPr>
          <a:xfrm>
            <a:off x="45958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 sz="18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body" idx="8"/>
          </p:nvPr>
        </p:nvSpPr>
        <p:spPr>
          <a:xfrm>
            <a:off x="3821530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 sz="180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body" idx="9"/>
          </p:nvPr>
        </p:nvSpPr>
        <p:spPr>
          <a:xfrm>
            <a:off x="5484602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 sz="1800" i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body" idx="13"/>
          </p:nvPr>
        </p:nvSpPr>
        <p:spPr>
          <a:xfrm>
            <a:off x="7160419" y="2762473"/>
            <a:ext cx="1524000" cy="95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  <a:defRPr sz="18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body" idx="14"/>
          </p:nvPr>
        </p:nvSpPr>
        <p:spPr>
          <a:xfrm>
            <a:off x="2135398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 b="1" i="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body" idx="15"/>
          </p:nvPr>
        </p:nvSpPr>
        <p:spPr>
          <a:xfrm>
            <a:off x="38100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i="0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16"/>
          </p:nvPr>
        </p:nvSpPr>
        <p:spPr>
          <a:xfrm>
            <a:off x="5486400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 b="1" i="0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body" idx="17"/>
          </p:nvPr>
        </p:nvSpPr>
        <p:spPr>
          <a:xfrm>
            <a:off x="7168662" y="1815189"/>
            <a:ext cx="1522202" cy="794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 i="0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body" idx="18"/>
          </p:nvPr>
        </p:nvSpPr>
        <p:spPr>
          <a:xfrm>
            <a:off x="457731" y="1815188"/>
            <a:ext cx="1522202" cy="7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i="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6" name="Google Shape;2886;p66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2887" name="Google Shape;2887;p66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888" name="Google Shape;2888;p6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9" name="Google Shape;2889;p6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890" name="Google Shape;2890;p6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1" name="Google Shape;289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92" name="Google Shape;289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93" name="Google Shape;2893;p6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4" name="Google Shape;289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95" name="Google Shape;289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96" name="Google Shape;2896;p6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7" name="Google Shape;289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98" name="Google Shape;289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899" name="Google Shape;2899;p6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0" name="Google Shape;290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01" name="Google Shape;290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02" name="Google Shape;2902;p6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3" name="Google Shape;290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04" name="Google Shape;290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05" name="Google Shape;2905;p6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6" name="Google Shape;290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07" name="Google Shape;290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08" name="Google Shape;2908;p6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09" name="Google Shape;290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10" name="Google Shape;291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11" name="Google Shape;2911;p6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2" name="Google Shape;291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13" name="Google Shape;291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14" name="Google Shape;2914;p6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5" name="Google Shape;291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16" name="Google Shape;291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17" name="Google Shape;2917;p6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8" name="Google Shape;291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19" name="Google Shape;291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20" name="Google Shape;2920;p6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1" name="Google Shape;292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22" name="Google Shape;292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2923" name="Google Shape;2923;p66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924" name="Google Shape;2924;p6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925" name="Google Shape;2925;p6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26" name="Google Shape;292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27" name="Google Shape;292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28" name="Google Shape;2928;p6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29" name="Google Shape;292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30" name="Google Shape;293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31" name="Google Shape;2931;p6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2" name="Google Shape;293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33" name="Google Shape;293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34" name="Google Shape;2934;p6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5" name="Google Shape;293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36" name="Google Shape;293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37" name="Google Shape;2937;p6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38" name="Google Shape;293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39" name="Google Shape;293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40" name="Google Shape;2940;p6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1" name="Google Shape;294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42" name="Google Shape;294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43" name="Google Shape;2943;p6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4" name="Google Shape;294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45" name="Google Shape;294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46" name="Google Shape;2946;p6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47" name="Google Shape;294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48" name="Google Shape;294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49" name="Google Shape;2949;p6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0" name="Google Shape;295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51" name="Google Shape;295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52" name="Google Shape;2952;p6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3" name="Google Shape;295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54" name="Google Shape;295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55" name="Google Shape;2955;p6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56" name="Google Shape;295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57" name="Google Shape;295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958" name="Google Shape;2958;p6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959" name="Google Shape;2959;p66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2960" name="Google Shape;2960;p66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961" name="Google Shape;2961;p66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2" name="Google Shape;296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63" name="Google Shape;296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64" name="Google Shape;2964;p66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5" name="Google Shape;296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66" name="Google Shape;296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67" name="Google Shape;2967;p66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68" name="Google Shape;296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69" name="Google Shape;296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70" name="Google Shape;2970;p66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1" name="Google Shape;297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72" name="Google Shape;297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73" name="Google Shape;2973;p66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4" name="Google Shape;297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75" name="Google Shape;297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76" name="Google Shape;2976;p66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77" name="Google Shape;297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78" name="Google Shape;297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79" name="Google Shape;2979;p66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0" name="Google Shape;298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81" name="Google Shape;298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82" name="Google Shape;2982;p66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3" name="Google Shape;298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84" name="Google Shape;298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85" name="Google Shape;2985;p66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6" name="Google Shape;298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87" name="Google Shape;298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88" name="Google Shape;2988;p66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89" name="Google Shape;298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90" name="Google Shape;299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2991" name="Google Shape;2991;p66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992" name="Google Shape;299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93" name="Google Shape;299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2994" name="Google Shape;2994;p66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995" name="Google Shape;2995;p66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2996" name="Google Shape;2996;p66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7" name="Google Shape;2997;p66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998" name="Google Shape;2998;p66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9" name="Google Shape;299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00" name="Google Shape;300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01" name="Google Shape;3001;p66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2" name="Google Shape;3002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03" name="Google Shape;3003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04" name="Google Shape;3004;p66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5" name="Google Shape;3005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06" name="Google Shape;3006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07" name="Google Shape;3007;p66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8" name="Google Shape;3008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09" name="Google Shape;3009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10" name="Google Shape;3010;p66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1" name="Google Shape;3011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12" name="Google Shape;3012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13" name="Google Shape;3013;p66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4" name="Google Shape;3014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15" name="Google Shape;3015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16" name="Google Shape;3016;p66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7" name="Google Shape;3017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18" name="Google Shape;3018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19" name="Google Shape;3019;p66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0" name="Google Shape;3020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1" name="Google Shape;3021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22" name="Google Shape;3022;p66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3" name="Google Shape;3023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4" name="Google Shape;3024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25" name="Google Shape;3025;p66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6" name="Google Shape;3026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7" name="Google Shape;3027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028" name="Google Shape;3028;p66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9" name="Google Shape;3029;p66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30" name="Google Shape;3030;p66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3031" name="Google Shape;3031;p66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2" name="Google Shape;3032;p66"/>
          <p:cNvSpPr txBox="1">
            <a:spLocks noGrp="1"/>
          </p:cNvSpPr>
          <p:nvPr>
            <p:ph type="body" idx="1"/>
          </p:nvPr>
        </p:nvSpPr>
        <p:spPr>
          <a:xfrm>
            <a:off x="6043787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3" name="Google Shape;3033;p66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66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3035" name="Google Shape;3035;p66"/>
          <p:cNvSpPr txBox="1">
            <a:spLocks noGrp="1"/>
          </p:cNvSpPr>
          <p:nvPr>
            <p:ph type="body" idx="2"/>
          </p:nvPr>
        </p:nvSpPr>
        <p:spPr>
          <a:xfrm>
            <a:off x="457732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6" name="Google Shape;3036;p66"/>
          <p:cNvSpPr txBox="1">
            <a:spLocks noGrp="1"/>
          </p:cNvSpPr>
          <p:nvPr>
            <p:ph type="body" idx="3"/>
          </p:nvPr>
        </p:nvSpPr>
        <p:spPr>
          <a:xfrm>
            <a:off x="3256668" y="457200"/>
            <a:ext cx="2640628" cy="594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7" name="Google Shape;3037;p66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2">
  <p:cSld name="Case Stu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6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0" name="Google Shape;3040;p67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3041" name="Google Shape;3041;p67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042" name="Google Shape;3042;p67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043" name="Google Shape;3043;p67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3044" name="Google Shape;304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45" name="Google Shape;304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46" name="Google Shape;3046;p67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3047" name="Google Shape;304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48" name="Google Shape;304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49" name="Google Shape;3049;p67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3050" name="Google Shape;305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51" name="Google Shape;305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52" name="Google Shape;3052;p67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3053" name="Google Shape;305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54" name="Google Shape;305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55" name="Google Shape;3055;p67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056" name="Google Shape;305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57" name="Google Shape;305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58" name="Google Shape;3058;p67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059" name="Google Shape;305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60" name="Google Shape;306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61" name="Google Shape;3061;p67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062" name="Google Shape;306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63" name="Google Shape;306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64" name="Google Shape;3064;p67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3065" name="Google Shape;306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66" name="Google Shape;306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67" name="Google Shape;3067;p67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3068" name="Google Shape;306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69" name="Google Shape;306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70" name="Google Shape;3070;p67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3071" name="Google Shape;307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72" name="Google Shape;307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73" name="Google Shape;3073;p67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3074" name="Google Shape;307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75" name="Google Shape;307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076" name="Google Shape;3076;p67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077" name="Google Shape;3077;p67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3078" name="Google Shape;307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79" name="Google Shape;307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80" name="Google Shape;3080;p67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3081" name="Google Shape;308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82" name="Google Shape;308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83" name="Google Shape;3083;p67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3084" name="Google Shape;308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85" name="Google Shape;308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86" name="Google Shape;3086;p67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3087" name="Google Shape;308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88" name="Google Shape;308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89" name="Google Shape;3089;p67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3090" name="Google Shape;309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91" name="Google Shape;309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92" name="Google Shape;3092;p67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3093" name="Google Shape;309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94" name="Google Shape;309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95" name="Google Shape;3095;p67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3096" name="Google Shape;309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97" name="Google Shape;309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098" name="Google Shape;3098;p67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3099" name="Google Shape;309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00" name="Google Shape;310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01" name="Google Shape;3101;p67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3102" name="Google Shape;310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03" name="Google Shape;310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04" name="Google Shape;3104;p67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3105" name="Google Shape;310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06" name="Google Shape;310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07" name="Google Shape;3107;p67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3108" name="Google Shape;310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09" name="Google Shape;310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110" name="Google Shape;3110;p67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11" name="Google Shape;3111;p67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112" name="Google Shape;3112;p67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3113" name="Google Shape;311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14" name="Google Shape;311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15" name="Google Shape;3115;p67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3116" name="Google Shape;311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17" name="Google Shape;311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18" name="Google Shape;3118;p67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3119" name="Google Shape;311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20" name="Google Shape;312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21" name="Google Shape;3121;p67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3122" name="Google Shape;312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23" name="Google Shape;312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24" name="Google Shape;3124;p67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3125" name="Google Shape;312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26" name="Google Shape;312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27" name="Google Shape;3127;p67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3128" name="Google Shape;312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29" name="Google Shape;312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30" name="Google Shape;3130;p67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3131" name="Google Shape;313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32" name="Google Shape;313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33" name="Google Shape;3133;p67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3134" name="Google Shape;313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35" name="Google Shape;313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36" name="Google Shape;3136;p67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3137" name="Google Shape;313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38" name="Google Shape;313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39" name="Google Shape;3139;p67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3140" name="Google Shape;314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41" name="Google Shape;314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42" name="Google Shape;3142;p67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3143" name="Google Shape;314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44" name="Google Shape;314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145" name="Google Shape;3145;p67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46" name="Google Shape;3146;p67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47" name="Google Shape;3147;p67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148" name="Google Shape;3148;p67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3149" name="Google Shape;314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50" name="Google Shape;315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51" name="Google Shape;3151;p67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3152" name="Google Shape;3152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53" name="Google Shape;3153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54" name="Google Shape;3154;p67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3155" name="Google Shape;3155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56" name="Google Shape;3156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57" name="Google Shape;3157;p67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3158" name="Google Shape;3158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59" name="Google Shape;3159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60" name="Google Shape;3160;p67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3161" name="Google Shape;3161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62" name="Google Shape;3162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63" name="Google Shape;3163;p67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3164" name="Google Shape;3164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65" name="Google Shape;3165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66" name="Google Shape;3166;p67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3167" name="Google Shape;3167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68" name="Google Shape;3168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69" name="Google Shape;3169;p67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3170" name="Google Shape;3170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71" name="Google Shape;3171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72" name="Google Shape;3172;p67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3173" name="Google Shape;3173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74" name="Google Shape;3174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75" name="Google Shape;3175;p67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3176" name="Google Shape;3176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77" name="Google Shape;3177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78" name="Google Shape;3178;p67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3179" name="Google Shape;3179;p67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80" name="Google Shape;3180;p67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181" name="Google Shape;3181;p67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2" name="Google Shape;3182;p67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67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3184" name="Google Shape;3184;p67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45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85" name="Google Shape;3185;p67"/>
          <p:cNvSpPr txBox="1">
            <a:spLocks noGrp="1"/>
          </p:cNvSpPr>
          <p:nvPr>
            <p:ph type="body" idx="3"/>
          </p:nvPr>
        </p:nvSpPr>
        <p:spPr>
          <a:xfrm>
            <a:off x="457731" y="1816100"/>
            <a:ext cx="403714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6" name="Google Shape;3186;p67"/>
          <p:cNvSpPr txBox="1">
            <a:spLocks noGrp="1"/>
          </p:cNvSpPr>
          <p:nvPr>
            <p:ph type="body" idx="4"/>
          </p:nvPr>
        </p:nvSpPr>
        <p:spPr>
          <a:xfrm>
            <a:off x="4644508" y="1816100"/>
            <a:ext cx="4037141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7" name="Google Shape;3187;p67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">
  <p:cSld name="Cover P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bb9616f6c5_3_6484"/>
          <p:cNvSpPr txBox="1">
            <a:spLocks noGrp="1"/>
          </p:cNvSpPr>
          <p:nvPr>
            <p:ph type="title"/>
          </p:nvPr>
        </p:nvSpPr>
        <p:spPr>
          <a:xfrm>
            <a:off x="2854295" y="154896"/>
            <a:ext cx="34269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95" name="Google Shape;3195;gbb9616f6c5_3_6484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196" name="Google Shape;3196;gbb9616f6c5_3_6484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197" name="Google Shape;3197;gbb9616f6c5_3_6484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198" name="Google Shape;319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199" name="Google Shape;319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00" name="Google Shape;3200;gbb9616f6c5_3_6484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201" name="Google Shape;320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02" name="Google Shape;320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03" name="Google Shape;3203;gbb9616f6c5_3_6484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204" name="Google Shape;320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05" name="Google Shape;320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06" name="Google Shape;3206;gbb9616f6c5_3_6484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207" name="Google Shape;320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08" name="Google Shape;320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09" name="Google Shape;3209;gbb9616f6c5_3_6484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210" name="Google Shape;321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11" name="Google Shape;321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12" name="Google Shape;3212;gbb9616f6c5_3_6484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213" name="Google Shape;321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14" name="Google Shape;321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15" name="Google Shape;3215;gbb9616f6c5_3_6484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216" name="Google Shape;321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17" name="Google Shape;321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18" name="Google Shape;3218;gbb9616f6c5_3_6484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219" name="Google Shape;321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20" name="Google Shape;322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21" name="Google Shape;3221;gbb9616f6c5_3_6484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222" name="Google Shape;322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23" name="Google Shape;322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24" name="Google Shape;3224;gbb9616f6c5_3_6484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225" name="Google Shape;322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26" name="Google Shape;322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27" name="Google Shape;3227;gbb9616f6c5_3_6484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228" name="Google Shape;322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29" name="Google Shape;322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230" name="Google Shape;3230;gbb9616f6c5_3_6484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231" name="Google Shape;3231;gbb9616f6c5_3_6484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232" name="Google Shape;323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33" name="Google Shape;323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34" name="Google Shape;3234;gbb9616f6c5_3_6484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3235" name="Google Shape;323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36" name="Google Shape;323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37" name="Google Shape;3237;gbb9616f6c5_3_6484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3238" name="Google Shape;323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39" name="Google Shape;323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40" name="Google Shape;3240;gbb9616f6c5_3_6484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3241" name="Google Shape;324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42" name="Google Shape;324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43" name="Google Shape;3243;gbb9616f6c5_3_6484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3244" name="Google Shape;324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45" name="Google Shape;324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46" name="Google Shape;3246;gbb9616f6c5_3_6484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3247" name="Google Shape;324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48" name="Google Shape;324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49" name="Google Shape;3249;gbb9616f6c5_3_6484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3250" name="Google Shape;325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51" name="Google Shape;325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52" name="Google Shape;3252;gbb9616f6c5_3_6484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3253" name="Google Shape;325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54" name="Google Shape;325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55" name="Google Shape;3255;gbb9616f6c5_3_6484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3256" name="Google Shape;325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57" name="Google Shape;325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58" name="Google Shape;3258;gbb9616f6c5_3_6484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3259" name="Google Shape;325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60" name="Google Shape;326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61" name="Google Shape;3261;gbb9616f6c5_3_6484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3262" name="Google Shape;326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63" name="Google Shape;326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264" name="Google Shape;3264;gbb9616f6c5_3_6484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265" name="Google Shape;3265;gbb9616f6c5_3_6484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266" name="Google Shape;3266;gbb9616f6c5_3_6484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3267" name="Google Shape;326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68" name="Google Shape;326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69" name="Google Shape;3269;gbb9616f6c5_3_6484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3270" name="Google Shape;327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71" name="Google Shape;327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72" name="Google Shape;3272;gbb9616f6c5_3_6484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3273" name="Google Shape;327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74" name="Google Shape;327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75" name="Google Shape;3275;gbb9616f6c5_3_6484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3276" name="Google Shape;327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77" name="Google Shape;327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78" name="Google Shape;3278;gbb9616f6c5_3_6484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3279" name="Google Shape;327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80" name="Google Shape;328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81" name="Google Shape;3281;gbb9616f6c5_3_6484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3282" name="Google Shape;328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83" name="Google Shape;328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84" name="Google Shape;3284;gbb9616f6c5_3_6484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3285" name="Google Shape;328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86" name="Google Shape;328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87" name="Google Shape;3287;gbb9616f6c5_3_6484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3288" name="Google Shape;328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89" name="Google Shape;328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90" name="Google Shape;3290;gbb9616f6c5_3_6484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3291" name="Google Shape;329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92" name="Google Shape;329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93" name="Google Shape;3293;gbb9616f6c5_3_6484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3294" name="Google Shape;329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95" name="Google Shape;329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296" name="Google Shape;3296;gbb9616f6c5_3_6484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3297" name="Google Shape;329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298" name="Google Shape;329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299" name="Google Shape;3299;gbb9616f6c5_3_6484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300" name="Google Shape;3300;gbb9616f6c5_3_6484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301" name="Google Shape;3301;gbb9616f6c5_3_6484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302" name="Google Shape;3302;gbb9616f6c5_3_6484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3303" name="Google Shape;330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04" name="Google Shape;330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05" name="Google Shape;3305;gbb9616f6c5_3_6484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3306" name="Google Shape;3306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07" name="Google Shape;3307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08" name="Google Shape;3308;gbb9616f6c5_3_6484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3309" name="Google Shape;3309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10" name="Google Shape;3310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11" name="Google Shape;3311;gbb9616f6c5_3_6484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3312" name="Google Shape;3312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13" name="Google Shape;3313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14" name="Google Shape;3314;gbb9616f6c5_3_6484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3315" name="Google Shape;3315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16" name="Google Shape;3316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17" name="Google Shape;3317;gbb9616f6c5_3_6484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3318" name="Google Shape;3318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19" name="Google Shape;3319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20" name="Google Shape;3320;gbb9616f6c5_3_6484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3321" name="Google Shape;3321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22" name="Google Shape;3322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23" name="Google Shape;3323;gbb9616f6c5_3_6484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3324" name="Google Shape;3324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25" name="Google Shape;3325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26" name="Google Shape;3326;gbb9616f6c5_3_6484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3327" name="Google Shape;3327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28" name="Google Shape;3328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29" name="Google Shape;3329;gbb9616f6c5_3_6484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3330" name="Google Shape;3330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31" name="Google Shape;3331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32" name="Google Shape;3332;gbb9616f6c5_3_6484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3333" name="Google Shape;3333;gbb9616f6c5_3_6484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34" name="Google Shape;3334;gbb9616f6c5_3_6484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335" name="Google Shape;3335;gbb9616f6c5_3_6484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6" name="Google Shape;3336;gbb9616f6c5_3_6484"/>
          <p:cNvSpPr txBox="1">
            <a:spLocks noGrp="1"/>
          </p:cNvSpPr>
          <p:nvPr>
            <p:ph type="body" idx="1"/>
          </p:nvPr>
        </p:nvSpPr>
        <p:spPr>
          <a:xfrm>
            <a:off x="2926934" y="3506076"/>
            <a:ext cx="3281700" cy="25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​"/>
              <a:defRPr sz="22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7" name="Google Shape;3337;gbb9616f6c5_3_6484"/>
          <p:cNvSpPr txBox="1">
            <a:spLocks noGrp="1"/>
          </p:cNvSpPr>
          <p:nvPr>
            <p:ph type="body" idx="2"/>
          </p:nvPr>
        </p:nvSpPr>
        <p:spPr>
          <a:xfrm>
            <a:off x="3396946" y="6229350"/>
            <a:ext cx="2341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3020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600"/>
              <a:buChar char="​"/>
              <a:defRPr sz="1600">
                <a:solidFill>
                  <a:srgbClr val="62625C"/>
                </a:solidFill>
              </a:defRPr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bb9616f6c5_3_6629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0" name="Google Shape;3340;gbb9616f6c5_3_6629"/>
          <p:cNvSpPr txBox="1">
            <a:spLocks noGrp="1"/>
          </p:cNvSpPr>
          <p:nvPr>
            <p:ph type="body" idx="1"/>
          </p:nvPr>
        </p:nvSpPr>
        <p:spPr>
          <a:xfrm>
            <a:off x="457732" y="3714750"/>
            <a:ext cx="1523400" cy="268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1" name="Google Shape;3341;gbb9616f6c5_3_6629"/>
          <p:cNvSpPr txBox="1">
            <a:spLocks noGrp="1"/>
          </p:cNvSpPr>
          <p:nvPr>
            <p:ph type="body" idx="2"/>
          </p:nvPr>
        </p:nvSpPr>
        <p:spPr>
          <a:xfrm>
            <a:off x="2133550" y="3714750"/>
            <a:ext cx="1523400" cy="26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2" name="Google Shape;3342;gbb9616f6c5_3_6629"/>
          <p:cNvSpPr txBox="1">
            <a:spLocks noGrp="1"/>
          </p:cNvSpPr>
          <p:nvPr>
            <p:ph type="body" idx="3"/>
          </p:nvPr>
        </p:nvSpPr>
        <p:spPr>
          <a:xfrm>
            <a:off x="3822113" y="3714750"/>
            <a:ext cx="1523400" cy="26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3" name="Google Shape;3343;gbb9616f6c5_3_6629"/>
          <p:cNvSpPr txBox="1">
            <a:spLocks noGrp="1"/>
          </p:cNvSpPr>
          <p:nvPr>
            <p:ph type="body" idx="4"/>
          </p:nvPr>
        </p:nvSpPr>
        <p:spPr>
          <a:xfrm>
            <a:off x="5485185" y="3714750"/>
            <a:ext cx="1523400" cy="268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4" name="Google Shape;3344;gbb9616f6c5_3_6629"/>
          <p:cNvSpPr txBox="1">
            <a:spLocks noGrp="1"/>
          </p:cNvSpPr>
          <p:nvPr>
            <p:ph type="body" idx="5"/>
          </p:nvPr>
        </p:nvSpPr>
        <p:spPr>
          <a:xfrm>
            <a:off x="7161002" y="3714750"/>
            <a:ext cx="1523400" cy="26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984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+"/>
              <a:defRPr sz="11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345" name="Google Shape;3345;gbb9616f6c5_3_6629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346" name="Google Shape;3346;gbb9616f6c5_3_6629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347" name="Google Shape;3347;gbb9616f6c5_3_6629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8" name="Google Shape;3348;gbb9616f6c5_3_6629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349" name="Google Shape;3349;gbb9616f6c5_3_6629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0" name="Google Shape;335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51" name="Google Shape;335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52" name="Google Shape;3352;gbb9616f6c5_3_6629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3" name="Google Shape;335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54" name="Google Shape;335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55" name="Google Shape;3355;gbb9616f6c5_3_6629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6" name="Google Shape;335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57" name="Google Shape;335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58" name="Google Shape;3358;gbb9616f6c5_3_6629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59" name="Google Shape;335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60" name="Google Shape;336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61" name="Google Shape;3361;gbb9616f6c5_3_6629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2" name="Google Shape;336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63" name="Google Shape;336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64" name="Google Shape;3364;gbb9616f6c5_3_6629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5" name="Google Shape;336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66" name="Google Shape;336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67" name="Google Shape;3367;gbb9616f6c5_3_6629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68" name="Google Shape;336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69" name="Google Shape;336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70" name="Google Shape;3370;gbb9616f6c5_3_6629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1" name="Google Shape;337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72" name="Google Shape;337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73" name="Google Shape;3373;gbb9616f6c5_3_6629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4" name="Google Shape;337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75" name="Google Shape;337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76" name="Google Shape;3376;gbb9616f6c5_3_6629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77" name="Google Shape;337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78" name="Google Shape;337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79" name="Google Shape;3379;gbb9616f6c5_3_6629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380" name="Google Shape;338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81" name="Google Shape;338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3382" name="Google Shape;3382;gbb9616f6c5_3_6629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383" name="Google Shape;3383;gbb9616f6c5_3_6629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384" name="Google Shape;3384;gbb9616f6c5_3_6629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85" name="Google Shape;338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86" name="Google Shape;338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87" name="Google Shape;3387;gbb9616f6c5_3_6629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88" name="Google Shape;338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89" name="Google Shape;338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90" name="Google Shape;3390;gbb9616f6c5_3_6629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1" name="Google Shape;339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92" name="Google Shape;339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93" name="Google Shape;3393;gbb9616f6c5_3_6629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4" name="Google Shape;339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95" name="Google Shape;339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96" name="Google Shape;3396;gbb9616f6c5_3_6629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397" name="Google Shape;339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398" name="Google Shape;339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399" name="Google Shape;3399;gbb9616f6c5_3_6629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0" name="Google Shape;340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01" name="Google Shape;340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02" name="Google Shape;3402;gbb9616f6c5_3_6629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3" name="Google Shape;340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04" name="Google Shape;340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05" name="Google Shape;3405;gbb9616f6c5_3_6629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6" name="Google Shape;340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07" name="Google Shape;340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08" name="Google Shape;3408;gbb9616f6c5_3_6629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09" name="Google Shape;340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10" name="Google Shape;341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11" name="Google Shape;3411;gbb9616f6c5_3_6629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12" name="Google Shape;341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13" name="Google Shape;341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14" name="Google Shape;3414;gbb9616f6c5_3_6629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15" name="Google Shape;341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16" name="Google Shape;341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417" name="Google Shape;3417;gbb9616f6c5_3_6629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18" name="Google Shape;3418;gbb9616f6c5_3_6629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419" name="Google Shape;3419;gbb9616f6c5_3_6629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420" name="Google Shape;3420;gbb9616f6c5_3_6629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1" name="Google Shape;342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22" name="Google Shape;342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23" name="Google Shape;3423;gbb9616f6c5_3_6629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4" name="Google Shape;342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25" name="Google Shape;342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26" name="Google Shape;3426;gbb9616f6c5_3_6629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27" name="Google Shape;342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28" name="Google Shape;342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29" name="Google Shape;3429;gbb9616f6c5_3_6629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0" name="Google Shape;343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31" name="Google Shape;343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32" name="Google Shape;3432;gbb9616f6c5_3_6629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3" name="Google Shape;343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34" name="Google Shape;343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35" name="Google Shape;3435;gbb9616f6c5_3_6629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6" name="Google Shape;343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37" name="Google Shape;343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38" name="Google Shape;3438;gbb9616f6c5_3_6629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39" name="Google Shape;343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40" name="Google Shape;344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41" name="Google Shape;3441;gbb9616f6c5_3_6629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2" name="Google Shape;344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43" name="Google Shape;344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44" name="Google Shape;3444;gbb9616f6c5_3_6629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5" name="Google Shape;344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46" name="Google Shape;344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47" name="Google Shape;3447;gbb9616f6c5_3_6629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48" name="Google Shape;344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49" name="Google Shape;344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50" name="Google Shape;3450;gbb9616f6c5_3_6629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451" name="Google Shape;345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52" name="Google Shape;345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453" name="Google Shape;3453;gbb9616f6c5_3_6629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54" name="Google Shape;3454;gbb9616f6c5_3_6629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455" name="Google Shape;3455;gbb9616f6c5_3_6629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56" name="Google Shape;3456;gbb9616f6c5_3_6629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457" name="Google Shape;3457;gbb9616f6c5_3_6629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58" name="Google Shape;345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59" name="Google Shape;345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60" name="Google Shape;3460;gbb9616f6c5_3_6629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1" name="Google Shape;3461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62" name="Google Shape;3462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63" name="Google Shape;3463;gbb9616f6c5_3_6629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4" name="Google Shape;3464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65" name="Google Shape;3465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66" name="Google Shape;3466;gbb9616f6c5_3_6629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67" name="Google Shape;3467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68" name="Google Shape;3468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69" name="Google Shape;3469;gbb9616f6c5_3_6629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0" name="Google Shape;3470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1" name="Google Shape;3471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72" name="Google Shape;3472;gbb9616f6c5_3_6629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3" name="Google Shape;3473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4" name="Google Shape;3474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75" name="Google Shape;3475;gbb9616f6c5_3_6629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6" name="Google Shape;3476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77" name="Google Shape;3477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78" name="Google Shape;3478;gbb9616f6c5_3_6629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79" name="Google Shape;3479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0" name="Google Shape;3480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81" name="Google Shape;3481;gbb9616f6c5_3_6629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2" name="Google Shape;3482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3" name="Google Shape;3483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84" name="Google Shape;3484;gbb9616f6c5_3_6629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5" name="Google Shape;3485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6" name="Google Shape;3486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87" name="Google Shape;3487;gbb9616f6c5_3_6629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488" name="Google Shape;3488;gbb9616f6c5_3_6629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489" name="Google Shape;3489;gbb9616f6c5_3_6629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cxnSp>
        <p:nvCxnSpPr>
          <p:cNvPr id="3490" name="Google Shape;3490;gbb9616f6c5_3_6629"/>
          <p:cNvCxnSpPr/>
          <p:nvPr/>
        </p:nvCxnSpPr>
        <p:spPr>
          <a:xfrm>
            <a:off x="459580" y="2609850"/>
            <a:ext cx="152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1" name="Google Shape;3491;gbb9616f6c5_3_6629"/>
          <p:cNvCxnSpPr/>
          <p:nvPr/>
        </p:nvCxnSpPr>
        <p:spPr>
          <a:xfrm>
            <a:off x="2135398" y="2609850"/>
            <a:ext cx="1521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2" name="Google Shape;3492;gbb9616f6c5_3_6629"/>
          <p:cNvCxnSpPr/>
          <p:nvPr/>
        </p:nvCxnSpPr>
        <p:spPr>
          <a:xfrm>
            <a:off x="3823961" y="2609850"/>
            <a:ext cx="1521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3" name="Google Shape;3493;gbb9616f6c5_3_6629"/>
          <p:cNvCxnSpPr/>
          <p:nvPr/>
        </p:nvCxnSpPr>
        <p:spPr>
          <a:xfrm>
            <a:off x="5487033" y="2609850"/>
            <a:ext cx="152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4" name="Google Shape;3494;gbb9616f6c5_3_6629"/>
          <p:cNvCxnSpPr/>
          <p:nvPr/>
        </p:nvCxnSpPr>
        <p:spPr>
          <a:xfrm>
            <a:off x="7162850" y="2609850"/>
            <a:ext cx="152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5" name="Google Shape;3495;gbb9616f6c5_3_6629"/>
          <p:cNvSpPr txBox="1">
            <a:spLocks noGrp="1"/>
          </p:cNvSpPr>
          <p:nvPr>
            <p:ph type="body" idx="6"/>
          </p:nvPr>
        </p:nvSpPr>
        <p:spPr>
          <a:xfrm>
            <a:off x="213360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  <a:defRPr sz="1800" i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6" name="Google Shape;3496;gbb9616f6c5_3_6629"/>
          <p:cNvSpPr txBox="1">
            <a:spLocks noGrp="1"/>
          </p:cNvSpPr>
          <p:nvPr>
            <p:ph type="body" idx="7"/>
          </p:nvPr>
        </p:nvSpPr>
        <p:spPr>
          <a:xfrm>
            <a:off x="45958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 sz="18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7" name="Google Shape;3497;gbb9616f6c5_3_6629"/>
          <p:cNvSpPr txBox="1">
            <a:spLocks noGrp="1"/>
          </p:cNvSpPr>
          <p:nvPr>
            <p:ph type="body" idx="8"/>
          </p:nvPr>
        </p:nvSpPr>
        <p:spPr>
          <a:xfrm>
            <a:off x="382153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 sz="1800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8" name="Google Shape;3498;gbb9616f6c5_3_6629"/>
          <p:cNvSpPr txBox="1">
            <a:spLocks noGrp="1"/>
          </p:cNvSpPr>
          <p:nvPr>
            <p:ph type="body" idx="9"/>
          </p:nvPr>
        </p:nvSpPr>
        <p:spPr>
          <a:xfrm>
            <a:off x="5484602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 sz="1800" i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9" name="Google Shape;3499;gbb9616f6c5_3_6629"/>
          <p:cNvSpPr txBox="1">
            <a:spLocks noGrp="1"/>
          </p:cNvSpPr>
          <p:nvPr>
            <p:ph type="body" idx="13"/>
          </p:nvPr>
        </p:nvSpPr>
        <p:spPr>
          <a:xfrm>
            <a:off x="7160419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  <a:defRPr sz="180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​"/>
              <a:defRPr sz="1200">
                <a:solidFill>
                  <a:srgbClr val="BFBFBF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0" name="Google Shape;3500;gbb9616f6c5_3_6629"/>
          <p:cNvSpPr txBox="1">
            <a:spLocks noGrp="1"/>
          </p:cNvSpPr>
          <p:nvPr>
            <p:ph type="body" idx="14"/>
          </p:nvPr>
        </p:nvSpPr>
        <p:spPr>
          <a:xfrm>
            <a:off x="2135398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 b="1" i="0">
                <a:solidFill>
                  <a:schemeClr val="accent4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01" name="Google Shape;3501;gbb9616f6c5_3_6629"/>
          <p:cNvSpPr txBox="1">
            <a:spLocks noGrp="1"/>
          </p:cNvSpPr>
          <p:nvPr>
            <p:ph type="body" idx="15"/>
          </p:nvPr>
        </p:nvSpPr>
        <p:spPr>
          <a:xfrm>
            <a:off x="38100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  <a:defRPr sz="5400" b="1" i="0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02" name="Google Shape;3502;gbb9616f6c5_3_6629"/>
          <p:cNvSpPr txBox="1">
            <a:spLocks noGrp="1"/>
          </p:cNvSpPr>
          <p:nvPr>
            <p:ph type="body" idx="16"/>
          </p:nvPr>
        </p:nvSpPr>
        <p:spPr>
          <a:xfrm>
            <a:off x="54864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 b="1" i="0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03" name="Google Shape;3503;gbb9616f6c5_3_6629"/>
          <p:cNvSpPr txBox="1">
            <a:spLocks noGrp="1"/>
          </p:cNvSpPr>
          <p:nvPr>
            <p:ph type="body" idx="17"/>
          </p:nvPr>
        </p:nvSpPr>
        <p:spPr>
          <a:xfrm>
            <a:off x="7168662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 i="0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04" name="Google Shape;3504;gbb9616f6c5_3_6629"/>
          <p:cNvSpPr txBox="1">
            <a:spLocks noGrp="1"/>
          </p:cNvSpPr>
          <p:nvPr>
            <p:ph type="body" idx="18"/>
          </p:nvPr>
        </p:nvSpPr>
        <p:spPr>
          <a:xfrm>
            <a:off x="457731" y="1815188"/>
            <a:ext cx="1522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 i="0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3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bb9616f6c5_3_679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7" name="Google Shape;3507;gbb9616f6c5_3_6796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8" name="Google Shape;3508;gbb9616f6c5_3_6796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09" name="Google Shape;3509;gbb9616f6c5_3_6796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0" name="Google Shape;3510;gbb9616f6c5_3_6796"/>
          <p:cNvSpPr txBox="1">
            <a:spLocks noGrp="1"/>
          </p:cNvSpPr>
          <p:nvPr>
            <p:ph type="body" idx="4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511" name="Google Shape;3511;gbb9616f6c5_3_6796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512" name="Google Shape;3512;gbb9616f6c5_3_6796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513" name="Google Shape;3513;gbb9616f6c5_3_6796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514" name="Google Shape;351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15" name="Google Shape;351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16" name="Google Shape;3516;gbb9616f6c5_3_6796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517" name="Google Shape;351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18" name="Google Shape;351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19" name="Google Shape;3519;gbb9616f6c5_3_6796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520" name="Google Shape;352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21" name="Google Shape;352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22" name="Google Shape;3522;gbb9616f6c5_3_6796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523" name="Google Shape;352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24" name="Google Shape;352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25" name="Google Shape;3525;gbb9616f6c5_3_6796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526" name="Google Shape;352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27" name="Google Shape;352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28" name="Google Shape;3528;gbb9616f6c5_3_6796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529" name="Google Shape;352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30" name="Google Shape;353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31" name="Google Shape;3531;gbb9616f6c5_3_6796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532" name="Google Shape;353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33" name="Google Shape;353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34" name="Google Shape;3534;gbb9616f6c5_3_6796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535" name="Google Shape;353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36" name="Google Shape;353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37" name="Google Shape;3537;gbb9616f6c5_3_6796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538" name="Google Shape;353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39" name="Google Shape;353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40" name="Google Shape;3540;gbb9616f6c5_3_6796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541" name="Google Shape;354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42" name="Google Shape;354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43" name="Google Shape;3543;gbb9616f6c5_3_6796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544" name="Google Shape;354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45" name="Google Shape;354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546" name="Google Shape;3546;gbb9616f6c5_3_6796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547" name="Google Shape;3547;gbb9616f6c5_3_6796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548" name="Google Shape;354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49" name="Google Shape;354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50" name="Google Shape;3550;gbb9616f6c5_3_6796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3551" name="Google Shape;355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52" name="Google Shape;355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53" name="Google Shape;3553;gbb9616f6c5_3_6796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3554" name="Google Shape;355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55" name="Google Shape;355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56" name="Google Shape;3556;gbb9616f6c5_3_6796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3557" name="Google Shape;355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58" name="Google Shape;355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59" name="Google Shape;3559;gbb9616f6c5_3_6796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3560" name="Google Shape;356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61" name="Google Shape;356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62" name="Google Shape;3562;gbb9616f6c5_3_6796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3563" name="Google Shape;356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64" name="Google Shape;356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65" name="Google Shape;3565;gbb9616f6c5_3_6796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3566" name="Google Shape;356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67" name="Google Shape;356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68" name="Google Shape;3568;gbb9616f6c5_3_6796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3569" name="Google Shape;356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70" name="Google Shape;357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71" name="Google Shape;3571;gbb9616f6c5_3_6796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3572" name="Google Shape;357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73" name="Google Shape;357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74" name="Google Shape;3574;gbb9616f6c5_3_6796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3575" name="Google Shape;357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76" name="Google Shape;357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77" name="Google Shape;3577;gbb9616f6c5_3_6796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3578" name="Google Shape;357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79" name="Google Shape;357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580" name="Google Shape;3580;gbb9616f6c5_3_6796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581" name="Google Shape;3581;gbb9616f6c5_3_6796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582" name="Google Shape;3582;gbb9616f6c5_3_6796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3583" name="Google Shape;358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84" name="Google Shape;358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85" name="Google Shape;3585;gbb9616f6c5_3_6796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3586" name="Google Shape;358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87" name="Google Shape;358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88" name="Google Shape;3588;gbb9616f6c5_3_6796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3589" name="Google Shape;358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90" name="Google Shape;359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91" name="Google Shape;3591;gbb9616f6c5_3_6796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3592" name="Google Shape;359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93" name="Google Shape;359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94" name="Google Shape;3594;gbb9616f6c5_3_6796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3595" name="Google Shape;359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96" name="Google Shape;359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97" name="Google Shape;3597;gbb9616f6c5_3_6796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3598" name="Google Shape;359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99" name="Google Shape;359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00" name="Google Shape;3600;gbb9616f6c5_3_6796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3601" name="Google Shape;360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02" name="Google Shape;360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03" name="Google Shape;3603;gbb9616f6c5_3_6796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3604" name="Google Shape;360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05" name="Google Shape;360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06" name="Google Shape;3606;gbb9616f6c5_3_6796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3607" name="Google Shape;360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08" name="Google Shape;360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09" name="Google Shape;3609;gbb9616f6c5_3_6796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3610" name="Google Shape;361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11" name="Google Shape;361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12" name="Google Shape;3612;gbb9616f6c5_3_6796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3613" name="Google Shape;361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14" name="Google Shape;361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615" name="Google Shape;3615;gbb9616f6c5_3_6796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616" name="Google Shape;3616;gbb9616f6c5_3_6796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617" name="Google Shape;3617;gbb9616f6c5_3_6796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618" name="Google Shape;3618;gbb9616f6c5_3_6796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3619" name="Google Shape;361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20" name="Google Shape;362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21" name="Google Shape;3621;gbb9616f6c5_3_6796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3622" name="Google Shape;3622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23" name="Google Shape;3623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24" name="Google Shape;3624;gbb9616f6c5_3_6796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3625" name="Google Shape;3625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26" name="Google Shape;3626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27" name="Google Shape;3627;gbb9616f6c5_3_6796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3628" name="Google Shape;3628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29" name="Google Shape;3629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30" name="Google Shape;3630;gbb9616f6c5_3_6796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3631" name="Google Shape;3631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32" name="Google Shape;3632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33" name="Google Shape;3633;gbb9616f6c5_3_6796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3634" name="Google Shape;3634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35" name="Google Shape;3635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36" name="Google Shape;3636;gbb9616f6c5_3_6796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3637" name="Google Shape;3637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38" name="Google Shape;3638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39" name="Google Shape;3639;gbb9616f6c5_3_6796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3640" name="Google Shape;3640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41" name="Google Shape;3641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42" name="Google Shape;3642;gbb9616f6c5_3_6796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3643" name="Google Shape;3643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44" name="Google Shape;3644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45" name="Google Shape;3645;gbb9616f6c5_3_6796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3646" name="Google Shape;3646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47" name="Google Shape;3647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48" name="Google Shape;3648;gbb9616f6c5_3_6796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3649" name="Google Shape;3649;gbb9616f6c5_3_6796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50" name="Google Shape;3650;gbb9616f6c5_3_6796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651" name="Google Shape;3651;gbb9616f6c5_3_6796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">
  <p:cSld name="1_2"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bb9616f6c5_3_694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4" name="Google Shape;3654;gbb9616f6c5_3_6943"/>
          <p:cNvSpPr txBox="1">
            <a:spLocks noGrp="1"/>
          </p:cNvSpPr>
          <p:nvPr>
            <p:ph type="body" idx="1"/>
          </p:nvPr>
        </p:nvSpPr>
        <p:spPr>
          <a:xfrm>
            <a:off x="3827585" y="685800"/>
            <a:ext cx="23217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5" name="Google Shape;3655;gbb9616f6c5_3_6943"/>
          <p:cNvSpPr txBox="1">
            <a:spLocks noGrp="1"/>
          </p:cNvSpPr>
          <p:nvPr>
            <p:ph type="body" idx="2"/>
          </p:nvPr>
        </p:nvSpPr>
        <p:spPr>
          <a:xfrm>
            <a:off x="6353908" y="685800"/>
            <a:ext cx="2332800" cy="5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6" name="Google Shape;3656;gbb9616f6c5_3_6943"/>
          <p:cNvSpPr txBox="1">
            <a:spLocks noGrp="1"/>
          </p:cNvSpPr>
          <p:nvPr>
            <p:ph type="body" idx="3"/>
          </p:nvPr>
        </p:nvSpPr>
        <p:spPr>
          <a:xfrm>
            <a:off x="1301262" y="6407150"/>
            <a:ext cx="6738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 i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Georgia"/>
              <a:buNone/>
              <a:defRPr sz="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No Sub">
  <p:cSld name="2 No Sub"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bb9616f6c5_3_694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9" name="Google Shape;3659;gbb9616f6c5_3_6948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40371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0" name="Google Shape;3660;gbb9616f6c5_3_6948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61" name="Google Shape;3661;gbb9616f6c5_3_694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662" name="Google Shape;3662;gbb9616f6c5_3_694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663" name="Google Shape;3663;gbb9616f6c5_3_69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64" name="Google Shape;3664;gbb9616f6c5_3_69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665" name="Google Shape;3665;gbb9616f6c5_3_69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66" name="Google Shape;366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67" name="Google Shape;366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68" name="Google Shape;3668;gbb9616f6c5_3_69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69" name="Google Shape;366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70" name="Google Shape;367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71" name="Google Shape;3671;gbb9616f6c5_3_69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2" name="Google Shape;367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73" name="Google Shape;367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74" name="Google Shape;3674;gbb9616f6c5_3_69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5" name="Google Shape;367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76" name="Google Shape;367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77" name="Google Shape;3677;gbb9616f6c5_3_69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78" name="Google Shape;367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79" name="Google Shape;367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80" name="Google Shape;3680;gbb9616f6c5_3_69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1" name="Google Shape;368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82" name="Google Shape;368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83" name="Google Shape;3683;gbb9616f6c5_3_69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4" name="Google Shape;368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85" name="Google Shape;368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86" name="Google Shape;3686;gbb9616f6c5_3_69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87" name="Google Shape;368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88" name="Google Shape;368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89" name="Google Shape;3689;gbb9616f6c5_3_69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0" name="Google Shape;369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91" name="Google Shape;369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92" name="Google Shape;3692;gbb9616f6c5_3_69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3" name="Google Shape;369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94" name="Google Shape;369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695" name="Google Shape;3695;gbb9616f6c5_3_69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696" name="Google Shape;369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697" name="Google Shape;369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3698" name="Google Shape;3698;gbb9616f6c5_3_694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699" name="Google Shape;3699;gbb9616f6c5_3_69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700" name="Google Shape;3700;gbb9616f6c5_3_69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1" name="Google Shape;370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02" name="Google Shape;370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03" name="Google Shape;3703;gbb9616f6c5_3_69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4" name="Google Shape;370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05" name="Google Shape;370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06" name="Google Shape;3706;gbb9616f6c5_3_69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07" name="Google Shape;370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08" name="Google Shape;370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09" name="Google Shape;3709;gbb9616f6c5_3_69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0" name="Google Shape;371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11" name="Google Shape;371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12" name="Google Shape;3712;gbb9616f6c5_3_69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3" name="Google Shape;371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14" name="Google Shape;371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15" name="Google Shape;3715;gbb9616f6c5_3_69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6" name="Google Shape;371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17" name="Google Shape;371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18" name="Google Shape;3718;gbb9616f6c5_3_69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19" name="Google Shape;371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20" name="Google Shape;372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21" name="Google Shape;3721;gbb9616f6c5_3_69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2" name="Google Shape;372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23" name="Google Shape;372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24" name="Google Shape;3724;gbb9616f6c5_3_69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5" name="Google Shape;372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26" name="Google Shape;372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27" name="Google Shape;3727;gbb9616f6c5_3_69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28" name="Google Shape;372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29" name="Google Shape;372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30" name="Google Shape;3730;gbb9616f6c5_3_69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31" name="Google Shape;373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32" name="Google Shape;373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733" name="Google Shape;3733;gbb9616f6c5_3_69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734" name="Google Shape;3734;gbb9616f6c5_3_694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735" name="Google Shape;3735;gbb9616f6c5_3_69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736" name="Google Shape;3736;gbb9616f6c5_3_69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37" name="Google Shape;373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38" name="Google Shape;373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39" name="Google Shape;3739;gbb9616f6c5_3_69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0" name="Google Shape;374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41" name="Google Shape;374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42" name="Google Shape;3742;gbb9616f6c5_3_69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3" name="Google Shape;374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44" name="Google Shape;374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45" name="Google Shape;3745;gbb9616f6c5_3_69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6" name="Google Shape;374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47" name="Google Shape;374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48" name="Google Shape;3748;gbb9616f6c5_3_69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49" name="Google Shape;374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50" name="Google Shape;375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51" name="Google Shape;3751;gbb9616f6c5_3_69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2" name="Google Shape;375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53" name="Google Shape;375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54" name="Google Shape;3754;gbb9616f6c5_3_69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5" name="Google Shape;375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56" name="Google Shape;375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57" name="Google Shape;3757;gbb9616f6c5_3_69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58" name="Google Shape;375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59" name="Google Shape;375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60" name="Google Shape;3760;gbb9616f6c5_3_69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1" name="Google Shape;376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62" name="Google Shape;376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63" name="Google Shape;3763;gbb9616f6c5_3_69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4" name="Google Shape;376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65" name="Google Shape;376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66" name="Google Shape;3766;gbb9616f6c5_3_69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767" name="Google Shape;376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68" name="Google Shape;376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769" name="Google Shape;3769;gbb9616f6c5_3_69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770" name="Google Shape;3770;gbb9616f6c5_3_694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771" name="Google Shape;3771;gbb9616f6c5_3_69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72" name="Google Shape;3772;gbb9616f6c5_3_69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773" name="Google Shape;3773;gbb9616f6c5_3_69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74" name="Google Shape;377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5" name="Google Shape;377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76" name="Google Shape;3776;gbb9616f6c5_3_69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77" name="Google Shape;3777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78" name="Google Shape;3778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79" name="Google Shape;3779;gbb9616f6c5_3_69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0" name="Google Shape;3780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81" name="Google Shape;3781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82" name="Google Shape;3782;gbb9616f6c5_3_69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3" name="Google Shape;3783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84" name="Google Shape;3784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85" name="Google Shape;3785;gbb9616f6c5_3_69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6" name="Google Shape;3786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87" name="Google Shape;3787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88" name="Google Shape;3788;gbb9616f6c5_3_69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89" name="Google Shape;3789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90" name="Google Shape;3790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91" name="Google Shape;3791;gbb9616f6c5_3_69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2" name="Google Shape;3792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93" name="Google Shape;3793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94" name="Google Shape;3794;gbb9616f6c5_3_69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5" name="Google Shape;3795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96" name="Google Shape;3796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797" name="Google Shape;3797;gbb9616f6c5_3_69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798" name="Google Shape;3798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799" name="Google Shape;3799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00" name="Google Shape;3800;gbb9616f6c5_3_69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01" name="Google Shape;3801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02" name="Google Shape;3802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03" name="Google Shape;3803;gbb9616f6c5_3_69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04" name="Google Shape;3804;gbb9616f6c5_3_69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05" name="Google Shape;3805;gbb9616f6c5_3_69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3806" name="Google Shape;3806;gbb9616f6c5_3_6948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o Sub">
  <p:cSld name="3 No Sub">
    <p:spTree>
      <p:nvGrpSpPr>
        <p:cNvPr id="1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8" name="Google Shape;3808;gbb9616f6c5_3_709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9" name="Google Shape;3809;gbb9616f6c5_3_7098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0" name="Google Shape;3810;gbb9616f6c5_3_7098"/>
          <p:cNvSpPr txBox="1">
            <a:spLocks noGrp="1"/>
          </p:cNvSpPr>
          <p:nvPr>
            <p:ph type="body" idx="2"/>
          </p:nvPr>
        </p:nvSpPr>
        <p:spPr>
          <a:xfrm>
            <a:off x="3256668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1" name="Google Shape;3811;gbb9616f6c5_3_7098"/>
          <p:cNvSpPr txBox="1">
            <a:spLocks noGrp="1"/>
          </p:cNvSpPr>
          <p:nvPr>
            <p:ph type="body" idx="3"/>
          </p:nvPr>
        </p:nvSpPr>
        <p:spPr>
          <a:xfrm>
            <a:off x="6043787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12" name="Google Shape;3812;gbb9616f6c5_3_709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3813" name="Google Shape;3813;gbb9616f6c5_3_709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3814" name="Google Shape;3814;gbb9616f6c5_3_70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15" name="Google Shape;3815;gbb9616f6c5_3_70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816" name="Google Shape;3816;gbb9616f6c5_3_70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17" name="Google Shape;381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18" name="Google Shape;381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19" name="Google Shape;3819;gbb9616f6c5_3_70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0" name="Google Shape;382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21" name="Google Shape;382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22" name="Google Shape;3822;gbb9616f6c5_3_70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3" name="Google Shape;382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24" name="Google Shape;382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25" name="Google Shape;3825;gbb9616f6c5_3_70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6" name="Google Shape;382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27" name="Google Shape;382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28" name="Google Shape;3828;gbb9616f6c5_3_70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29" name="Google Shape;382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30" name="Google Shape;383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31" name="Google Shape;3831;gbb9616f6c5_3_70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2" name="Google Shape;383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33" name="Google Shape;383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34" name="Google Shape;3834;gbb9616f6c5_3_70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5" name="Google Shape;383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36" name="Google Shape;383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37" name="Google Shape;3837;gbb9616f6c5_3_70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38" name="Google Shape;383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39" name="Google Shape;383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40" name="Google Shape;3840;gbb9616f6c5_3_70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1" name="Google Shape;384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42" name="Google Shape;384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43" name="Google Shape;3843;gbb9616f6c5_3_70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4" name="Google Shape;384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45" name="Google Shape;384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46" name="Google Shape;3846;gbb9616f6c5_3_70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847" name="Google Shape;384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48" name="Google Shape;384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3849" name="Google Shape;3849;gbb9616f6c5_3_709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850" name="Google Shape;3850;gbb9616f6c5_3_70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851" name="Google Shape;3851;gbb9616f6c5_3_70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2" name="Google Shape;385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53" name="Google Shape;385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54" name="Google Shape;3854;gbb9616f6c5_3_70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5" name="Google Shape;385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56" name="Google Shape;385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57" name="Google Shape;3857;gbb9616f6c5_3_70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58" name="Google Shape;385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59" name="Google Shape;385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60" name="Google Shape;3860;gbb9616f6c5_3_70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1" name="Google Shape;386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62" name="Google Shape;386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63" name="Google Shape;3863;gbb9616f6c5_3_70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4" name="Google Shape;386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65" name="Google Shape;386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66" name="Google Shape;3866;gbb9616f6c5_3_70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67" name="Google Shape;386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68" name="Google Shape;386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69" name="Google Shape;3869;gbb9616f6c5_3_70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0" name="Google Shape;387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71" name="Google Shape;387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72" name="Google Shape;3872;gbb9616f6c5_3_70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3" name="Google Shape;387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74" name="Google Shape;387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75" name="Google Shape;3875;gbb9616f6c5_3_70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6" name="Google Shape;387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77" name="Google Shape;387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78" name="Google Shape;3878;gbb9616f6c5_3_70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79" name="Google Shape;387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80" name="Google Shape;388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81" name="Google Shape;3881;gbb9616f6c5_3_70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82" name="Google Shape;388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83" name="Google Shape;388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884" name="Google Shape;3884;gbb9616f6c5_3_70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885" name="Google Shape;3885;gbb9616f6c5_3_709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3886" name="Google Shape;3886;gbb9616f6c5_3_70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887" name="Google Shape;3887;gbb9616f6c5_3_70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88" name="Google Shape;388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89" name="Google Shape;388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90" name="Google Shape;3890;gbb9616f6c5_3_70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1" name="Google Shape;389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92" name="Google Shape;389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93" name="Google Shape;3893;gbb9616f6c5_3_70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4" name="Google Shape;389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95" name="Google Shape;389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96" name="Google Shape;3896;gbb9616f6c5_3_70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897" name="Google Shape;389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898" name="Google Shape;389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899" name="Google Shape;3899;gbb9616f6c5_3_70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0" name="Google Shape;390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01" name="Google Shape;390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02" name="Google Shape;3902;gbb9616f6c5_3_70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3" name="Google Shape;390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04" name="Google Shape;390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05" name="Google Shape;3905;gbb9616f6c5_3_70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6" name="Google Shape;390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07" name="Google Shape;390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08" name="Google Shape;3908;gbb9616f6c5_3_70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09" name="Google Shape;390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10" name="Google Shape;391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11" name="Google Shape;3911;gbb9616f6c5_3_70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2" name="Google Shape;391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13" name="Google Shape;391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14" name="Google Shape;3914;gbb9616f6c5_3_70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5" name="Google Shape;391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16" name="Google Shape;391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17" name="Google Shape;3917;gbb9616f6c5_3_70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3918" name="Google Shape;391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19" name="Google Shape;391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920" name="Google Shape;3920;gbb9616f6c5_3_70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921" name="Google Shape;3921;gbb9616f6c5_3_709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3922" name="Google Shape;3922;gbb9616f6c5_3_70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23" name="Google Shape;3923;gbb9616f6c5_3_70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924" name="Google Shape;3924;gbb9616f6c5_3_70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25" name="Google Shape;392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26" name="Google Shape;392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27" name="Google Shape;3927;gbb9616f6c5_3_70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28" name="Google Shape;3928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29" name="Google Shape;3929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30" name="Google Shape;3930;gbb9616f6c5_3_70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1" name="Google Shape;3931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32" name="Google Shape;3932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33" name="Google Shape;3933;gbb9616f6c5_3_70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4" name="Google Shape;3934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35" name="Google Shape;3935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36" name="Google Shape;3936;gbb9616f6c5_3_70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37" name="Google Shape;3937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38" name="Google Shape;3938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39" name="Google Shape;3939;gbb9616f6c5_3_70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0" name="Google Shape;3940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41" name="Google Shape;3941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42" name="Google Shape;3942;gbb9616f6c5_3_70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3" name="Google Shape;3943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44" name="Google Shape;3944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45" name="Google Shape;3945;gbb9616f6c5_3_70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6" name="Google Shape;3946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47" name="Google Shape;3947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48" name="Google Shape;3948;gbb9616f6c5_3_70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49" name="Google Shape;3949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50" name="Google Shape;3950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51" name="Google Shape;3951;gbb9616f6c5_3_70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52" name="Google Shape;3952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53" name="Google Shape;3953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954" name="Google Shape;3954;gbb9616f6c5_3_70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3955" name="Google Shape;3955;gbb9616f6c5_3_70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956" name="Google Shape;3956;gbb9616f6c5_3_70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3957" name="Google Shape;3957;gbb9616f6c5_3_7098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Dividers">
  <p:cSld name="Subsection Divid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gbb9616f6c5_3_7249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  <a:defRPr sz="500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60" name="Google Shape;3960;gbb9616f6c5_3_724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61" name="Google Shape;3961;gbb9616f6c5_3_724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962" name="Google Shape;3962;gbb9616f6c5_3_724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3963" name="Google Shape;396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64" name="Google Shape;396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65" name="Google Shape;3965;gbb9616f6c5_3_724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3966" name="Google Shape;396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67" name="Google Shape;396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68" name="Google Shape;3968;gbb9616f6c5_3_724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3969" name="Google Shape;396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70" name="Google Shape;397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71" name="Google Shape;3971;gbb9616f6c5_3_724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3972" name="Google Shape;397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73" name="Google Shape;397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74" name="Google Shape;3974;gbb9616f6c5_3_724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3975" name="Google Shape;397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76" name="Google Shape;397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77" name="Google Shape;3977;gbb9616f6c5_3_724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3978" name="Google Shape;397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79" name="Google Shape;397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80" name="Google Shape;3980;gbb9616f6c5_3_724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3981" name="Google Shape;398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82" name="Google Shape;398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83" name="Google Shape;3983;gbb9616f6c5_3_724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3984" name="Google Shape;398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85" name="Google Shape;398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86" name="Google Shape;3986;gbb9616f6c5_3_724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3987" name="Google Shape;398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88" name="Google Shape;398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89" name="Google Shape;3989;gbb9616f6c5_3_724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3990" name="Google Shape;399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91" name="Google Shape;399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92" name="Google Shape;3992;gbb9616f6c5_3_724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3993" name="Google Shape;399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94" name="Google Shape;399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995" name="Google Shape;3995;gbb9616f6c5_3_724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996" name="Google Shape;3996;gbb9616f6c5_3_724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3997" name="Google Shape;399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98" name="Google Shape;399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99" name="Google Shape;3999;gbb9616f6c5_3_724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000" name="Google Shape;400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01" name="Google Shape;400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02" name="Google Shape;4002;gbb9616f6c5_3_724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003" name="Google Shape;400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04" name="Google Shape;400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05" name="Google Shape;4005;gbb9616f6c5_3_724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006" name="Google Shape;400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07" name="Google Shape;400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08" name="Google Shape;4008;gbb9616f6c5_3_724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009" name="Google Shape;400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10" name="Google Shape;401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11" name="Google Shape;4011;gbb9616f6c5_3_724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012" name="Google Shape;401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13" name="Google Shape;401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14" name="Google Shape;4014;gbb9616f6c5_3_724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015" name="Google Shape;401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16" name="Google Shape;401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17" name="Google Shape;4017;gbb9616f6c5_3_724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018" name="Google Shape;401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19" name="Google Shape;401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20" name="Google Shape;4020;gbb9616f6c5_3_724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021" name="Google Shape;402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22" name="Google Shape;402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23" name="Google Shape;4023;gbb9616f6c5_3_724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024" name="Google Shape;402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25" name="Google Shape;402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26" name="Google Shape;4026;gbb9616f6c5_3_724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027" name="Google Shape;402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28" name="Google Shape;402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029" name="Google Shape;4029;gbb9616f6c5_3_724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030" name="Google Shape;4030;gbb9616f6c5_3_724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031" name="Google Shape;4031;gbb9616f6c5_3_724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032" name="Google Shape;403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33" name="Google Shape;403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34" name="Google Shape;4034;gbb9616f6c5_3_724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035" name="Google Shape;403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36" name="Google Shape;403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37" name="Google Shape;4037;gbb9616f6c5_3_724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038" name="Google Shape;403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39" name="Google Shape;403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40" name="Google Shape;4040;gbb9616f6c5_3_724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041" name="Google Shape;404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42" name="Google Shape;404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43" name="Google Shape;4043;gbb9616f6c5_3_724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044" name="Google Shape;404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45" name="Google Shape;404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46" name="Google Shape;4046;gbb9616f6c5_3_724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047" name="Google Shape;404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48" name="Google Shape;404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49" name="Google Shape;4049;gbb9616f6c5_3_724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050" name="Google Shape;405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51" name="Google Shape;405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52" name="Google Shape;4052;gbb9616f6c5_3_724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053" name="Google Shape;405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54" name="Google Shape;405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55" name="Google Shape;4055;gbb9616f6c5_3_724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056" name="Google Shape;405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57" name="Google Shape;405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58" name="Google Shape;4058;gbb9616f6c5_3_724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059" name="Google Shape;405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60" name="Google Shape;406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61" name="Google Shape;4061;gbb9616f6c5_3_724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062" name="Google Shape;406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63" name="Google Shape;406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064" name="Google Shape;4064;gbb9616f6c5_3_724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065" name="Google Shape;4065;gbb9616f6c5_3_724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066" name="Google Shape;4066;gbb9616f6c5_3_724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067" name="Google Shape;4067;gbb9616f6c5_3_724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068" name="Google Shape;406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69" name="Google Shape;406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70" name="Google Shape;4070;gbb9616f6c5_3_724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071" name="Google Shape;4071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72" name="Google Shape;4072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73" name="Google Shape;4073;gbb9616f6c5_3_724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074" name="Google Shape;4074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75" name="Google Shape;4075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76" name="Google Shape;4076;gbb9616f6c5_3_724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077" name="Google Shape;4077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78" name="Google Shape;4078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79" name="Google Shape;4079;gbb9616f6c5_3_724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080" name="Google Shape;4080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81" name="Google Shape;4081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82" name="Google Shape;4082;gbb9616f6c5_3_724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083" name="Google Shape;4083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84" name="Google Shape;4084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85" name="Google Shape;4085;gbb9616f6c5_3_724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086" name="Google Shape;4086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87" name="Google Shape;4087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88" name="Google Shape;4088;gbb9616f6c5_3_724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089" name="Google Shape;4089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90" name="Google Shape;4090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91" name="Google Shape;4091;gbb9616f6c5_3_724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092" name="Google Shape;4092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93" name="Google Shape;4093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94" name="Google Shape;4094;gbb9616f6c5_3_724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095" name="Google Shape;4095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96" name="Google Shape;4096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97" name="Google Shape;4097;gbb9616f6c5_3_724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098" name="Google Shape;4098;gbb9616f6c5_3_72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99" name="Google Shape;4099;gbb9616f6c5_3_72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100" name="Google Shape;4100;gbb9616f6c5_3_7249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01" name="Google Shape;4101;gbb9616f6c5_3_724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gbb9616f6c5_3_724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103" name="Google Shape;4103;gbb9616f6c5_3_7249"/>
          <p:cNvCxnSpPr/>
          <p:nvPr/>
        </p:nvCxnSpPr>
        <p:spPr>
          <a:xfrm rot="10800000">
            <a:off x="457821" y="4030998"/>
            <a:ext cx="8226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4" name="Google Shape;4104;gbb9616f6c5_3_7249"/>
          <p:cNvSpPr txBox="1">
            <a:spLocks noGrp="1"/>
          </p:cNvSpPr>
          <p:nvPr>
            <p:ph type="body" idx="1"/>
          </p:nvPr>
        </p:nvSpPr>
        <p:spPr>
          <a:xfrm>
            <a:off x="458788" y="4320136"/>
            <a:ext cx="5438400" cy="20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5" name="Google Shape;4105;gbb9616f6c5_3_7249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 b="1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lvl="2" indent="-22860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lvl="3" indent="-228600" algn="r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lvl="4" indent="-2286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:2">
  <p:cSld name="1:2"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bb9616f6c5_3_739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8" name="Google Shape;4108;gbb9616f6c5_3_7397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9" name="Google Shape;4109;gbb9616f6c5_3_7397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10" name="Google Shape;4110;gbb9616f6c5_3_7397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54300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11" name="Google Shape;4111;gbb9616f6c5_3_7397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112" name="Google Shape;4112;gbb9616f6c5_3_7397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113" name="Google Shape;4113;gbb9616f6c5_3_739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4" name="Google Shape;4114;gbb9616f6c5_3_739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115" name="Google Shape;4115;gbb9616f6c5_3_739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16" name="Google Shape;411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17" name="Google Shape;411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18" name="Google Shape;4118;gbb9616f6c5_3_739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19" name="Google Shape;411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20" name="Google Shape;412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21" name="Google Shape;4121;gbb9616f6c5_3_739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2" name="Google Shape;412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23" name="Google Shape;412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24" name="Google Shape;4124;gbb9616f6c5_3_739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5" name="Google Shape;412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26" name="Google Shape;412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27" name="Google Shape;4127;gbb9616f6c5_3_739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28" name="Google Shape;412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29" name="Google Shape;412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30" name="Google Shape;4130;gbb9616f6c5_3_739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1" name="Google Shape;413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32" name="Google Shape;413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33" name="Google Shape;4133;gbb9616f6c5_3_739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4" name="Google Shape;413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35" name="Google Shape;413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36" name="Google Shape;4136;gbb9616f6c5_3_739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37" name="Google Shape;413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38" name="Google Shape;413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39" name="Google Shape;4139;gbb9616f6c5_3_739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0" name="Google Shape;414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41" name="Google Shape;414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42" name="Google Shape;4142;gbb9616f6c5_3_739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3" name="Google Shape;414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44" name="Google Shape;414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45" name="Google Shape;4145;gbb9616f6c5_3_739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146" name="Google Shape;414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47" name="Google Shape;414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4148" name="Google Shape;4148;gbb9616f6c5_3_7397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149" name="Google Shape;4149;gbb9616f6c5_3_739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150" name="Google Shape;4150;gbb9616f6c5_3_739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1" name="Google Shape;415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52" name="Google Shape;415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53" name="Google Shape;4153;gbb9616f6c5_3_739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4" name="Google Shape;415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55" name="Google Shape;415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56" name="Google Shape;4156;gbb9616f6c5_3_739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57" name="Google Shape;415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58" name="Google Shape;415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59" name="Google Shape;4159;gbb9616f6c5_3_739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0" name="Google Shape;416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61" name="Google Shape;416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62" name="Google Shape;4162;gbb9616f6c5_3_739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3" name="Google Shape;416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64" name="Google Shape;416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65" name="Google Shape;4165;gbb9616f6c5_3_739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6" name="Google Shape;416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67" name="Google Shape;416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68" name="Google Shape;4168;gbb9616f6c5_3_739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69" name="Google Shape;416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70" name="Google Shape;417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71" name="Google Shape;4171;gbb9616f6c5_3_739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2" name="Google Shape;417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73" name="Google Shape;417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74" name="Google Shape;4174;gbb9616f6c5_3_739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5" name="Google Shape;417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76" name="Google Shape;417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77" name="Google Shape;4177;gbb9616f6c5_3_739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78" name="Google Shape;417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79" name="Google Shape;417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80" name="Google Shape;4180;gbb9616f6c5_3_739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81" name="Google Shape;418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82" name="Google Shape;418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183" name="Google Shape;4183;gbb9616f6c5_3_739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84" name="Google Shape;4184;gbb9616f6c5_3_7397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185" name="Google Shape;4185;gbb9616f6c5_3_739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186" name="Google Shape;4186;gbb9616f6c5_3_739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87" name="Google Shape;418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88" name="Google Shape;418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89" name="Google Shape;4189;gbb9616f6c5_3_739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0" name="Google Shape;419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91" name="Google Shape;419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92" name="Google Shape;4192;gbb9616f6c5_3_739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3" name="Google Shape;419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94" name="Google Shape;419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95" name="Google Shape;4195;gbb9616f6c5_3_739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6" name="Google Shape;419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197" name="Google Shape;419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98" name="Google Shape;4198;gbb9616f6c5_3_739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199" name="Google Shape;419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00" name="Google Shape;420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01" name="Google Shape;4201;gbb9616f6c5_3_739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2" name="Google Shape;420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03" name="Google Shape;420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04" name="Google Shape;4204;gbb9616f6c5_3_739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5" name="Google Shape;420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06" name="Google Shape;420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07" name="Google Shape;4207;gbb9616f6c5_3_739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08" name="Google Shape;420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09" name="Google Shape;420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10" name="Google Shape;4210;gbb9616f6c5_3_739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1" name="Google Shape;421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12" name="Google Shape;421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13" name="Google Shape;4213;gbb9616f6c5_3_739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4" name="Google Shape;421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15" name="Google Shape;421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16" name="Google Shape;4216;gbb9616f6c5_3_739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217" name="Google Shape;421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18" name="Google Shape;421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219" name="Google Shape;4219;gbb9616f6c5_3_739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220" name="Google Shape;4220;gbb9616f6c5_3_7397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221" name="Google Shape;4221;gbb9616f6c5_3_739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22" name="Google Shape;4222;gbb9616f6c5_3_739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223" name="Google Shape;4223;gbb9616f6c5_3_739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24" name="Google Shape;422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25" name="Google Shape;422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26" name="Google Shape;4226;gbb9616f6c5_3_739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27" name="Google Shape;4227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28" name="Google Shape;4228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29" name="Google Shape;4229;gbb9616f6c5_3_739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0" name="Google Shape;4230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31" name="Google Shape;4231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32" name="Google Shape;4232;gbb9616f6c5_3_739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3" name="Google Shape;4233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34" name="Google Shape;4234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35" name="Google Shape;4235;gbb9616f6c5_3_739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6" name="Google Shape;4236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37" name="Google Shape;4237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38" name="Google Shape;4238;gbb9616f6c5_3_739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39" name="Google Shape;4239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40" name="Google Shape;4240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41" name="Google Shape;4241;gbb9616f6c5_3_739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2" name="Google Shape;4242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43" name="Google Shape;4243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44" name="Google Shape;4244;gbb9616f6c5_3_739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5" name="Google Shape;4245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46" name="Google Shape;4246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47" name="Google Shape;4247;gbb9616f6c5_3_739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48" name="Google Shape;4248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49" name="Google Shape;4249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50" name="Google Shape;4250;gbb9616f6c5_3_739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51" name="Google Shape;4251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52" name="Google Shape;4252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253" name="Google Shape;4253;gbb9616f6c5_3_739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254" name="Google Shape;4254;gbb9616f6c5_3_739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255" name="Google Shape;4255;gbb9616f6c5_3_739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4256" name="Google Shape;4256;gbb9616f6c5_3_7397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3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body" idx="4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32" name="Google Shape;332;p48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33" name="Google Shape;333;p48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34" name="Google Shape;334;p48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335" name="Google Shape;33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37" name="Google Shape;337;p48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338" name="Google Shape;33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0" name="Google Shape;340;p48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341" name="Google Shape;34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3" name="Google Shape;343;p48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344" name="Google Shape;34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6" name="Google Shape;346;p48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347" name="Google Shape;34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49" name="Google Shape;349;p48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350" name="Google Shape;35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2" name="Google Shape;352;p48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353" name="Google Shape;35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5" name="Google Shape;355;p48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356" name="Google Shape;35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58" name="Google Shape;358;p48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359" name="Google Shape;35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1" name="Google Shape;361;p48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362" name="Google Shape;36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64" name="Google Shape;364;p48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365" name="Google Shape;36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367" name="Google Shape;367;p48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368" name="Google Shape;368;p48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369" name="Google Shape;36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71" name="Google Shape;371;p48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372" name="Google Shape;37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74" name="Google Shape;374;p48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375" name="Google Shape;37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77" name="Google Shape;377;p48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378" name="Google Shape;37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80" name="Google Shape;380;p48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381" name="Google Shape;38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83" name="Google Shape;383;p48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384" name="Google Shape;38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86" name="Google Shape;386;p48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387" name="Google Shape;38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89" name="Google Shape;389;p48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390" name="Google Shape;39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2" name="Google Shape;392;p48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393" name="Google Shape;39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5" name="Google Shape;395;p48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396" name="Google Shape;39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98" name="Google Shape;398;p48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399" name="Google Shape;39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01" name="Google Shape;401;p48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02" name="Google Shape;402;p48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03" name="Google Shape;403;p48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404" name="Google Shape;40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6" name="Google Shape;406;p48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407" name="Google Shape;40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09" name="Google Shape;409;p48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410" name="Google Shape;41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12" name="Google Shape;412;p48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413" name="Google Shape;41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15" name="Google Shape;415;p48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416" name="Google Shape;41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18" name="Google Shape;418;p48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419" name="Google Shape;41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1" name="Google Shape;421;p48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422" name="Google Shape;42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4" name="Google Shape;424;p48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425" name="Google Shape;42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7" name="Google Shape;427;p48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428" name="Google Shape;42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0" name="Google Shape;430;p48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431" name="Google Shape;43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3" name="Google Shape;433;p48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434" name="Google Shape;43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36" name="Google Shape;436;p48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37" name="Google Shape;437;p48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39" name="Google Shape;439;p48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440" name="Google Shape;44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2" name="Google Shape;442;p48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443" name="Google Shape;443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5" name="Google Shape;445;p48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446" name="Google Shape;446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48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449" name="Google Shape;449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48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452" name="Google Shape;452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3" name="Google Shape;453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4" name="Google Shape;454;p48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455" name="Google Shape;455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6" name="Google Shape;456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7" name="Google Shape;457;p48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458" name="Google Shape;458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9" name="Google Shape;459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60" name="Google Shape;460;p48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461" name="Google Shape;461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62" name="Google Shape;462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63" name="Google Shape;463;p48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464" name="Google Shape;464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65" name="Google Shape;465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66" name="Google Shape;466;p48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467" name="Google Shape;467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69" name="Google Shape;469;p48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470" name="Google Shape;470;p48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48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72" name="Google Shape;472;p48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bb9616f6c5_3_754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9" name="Google Shape;4259;gbb9616f6c5_3_7548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4260" name="Google Shape;4260;gbb9616f6c5_3_7548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261" name="Google Shape;4261;gbb9616f6c5_3_7548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262" name="Google Shape;4262;gbb9616f6c5_3_7548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263" name="Google Shape;426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gbb9616f6c5_3_7548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266" name="Google Shape;426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67" name="Google Shape;426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68" name="Google Shape;4268;gbb9616f6c5_3_7548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269" name="Google Shape;426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70" name="Google Shape;427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71" name="Google Shape;4271;gbb9616f6c5_3_7548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272" name="Google Shape;427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73" name="Google Shape;427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74" name="Google Shape;4274;gbb9616f6c5_3_7548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275" name="Google Shape;427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76" name="Google Shape;427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77" name="Google Shape;4277;gbb9616f6c5_3_7548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278" name="Google Shape;427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79" name="Google Shape;427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80" name="Google Shape;4280;gbb9616f6c5_3_7548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281" name="Google Shape;428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82" name="Google Shape;428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83" name="Google Shape;4283;gbb9616f6c5_3_7548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284" name="Google Shape;428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85" name="Google Shape;428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86" name="Google Shape;4286;gbb9616f6c5_3_7548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287" name="Google Shape;428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88" name="Google Shape;428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89" name="Google Shape;4289;gbb9616f6c5_3_7548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290" name="Google Shape;429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91" name="Google Shape;429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92" name="Google Shape;4292;gbb9616f6c5_3_7548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293" name="Google Shape;429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94" name="Google Shape;429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295" name="Google Shape;4295;gbb9616f6c5_3_7548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296" name="Google Shape;4296;gbb9616f6c5_3_7548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297" name="Google Shape;429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298" name="Google Shape;429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299" name="Google Shape;4299;gbb9616f6c5_3_7548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300" name="Google Shape;430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01" name="Google Shape;430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02" name="Google Shape;4302;gbb9616f6c5_3_7548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303" name="Google Shape;430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04" name="Google Shape;430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05" name="Google Shape;4305;gbb9616f6c5_3_7548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306" name="Google Shape;430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07" name="Google Shape;430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08" name="Google Shape;4308;gbb9616f6c5_3_7548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309" name="Google Shape;430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10" name="Google Shape;431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11" name="Google Shape;4311;gbb9616f6c5_3_7548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312" name="Google Shape;431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13" name="Google Shape;431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14" name="Google Shape;4314;gbb9616f6c5_3_7548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315" name="Google Shape;431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16" name="Google Shape;431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17" name="Google Shape;4317;gbb9616f6c5_3_7548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318" name="Google Shape;431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19" name="Google Shape;431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20" name="Google Shape;4320;gbb9616f6c5_3_7548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321" name="Google Shape;432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22" name="Google Shape;432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23" name="Google Shape;4323;gbb9616f6c5_3_7548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324" name="Google Shape;432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25" name="Google Shape;432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26" name="Google Shape;4326;gbb9616f6c5_3_7548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327" name="Google Shape;432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28" name="Google Shape;432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329" name="Google Shape;4329;gbb9616f6c5_3_7548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330" name="Google Shape;4330;gbb9616f6c5_3_7548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331" name="Google Shape;4331;gbb9616f6c5_3_7548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332" name="Google Shape;433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33" name="Google Shape;433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34" name="Google Shape;4334;gbb9616f6c5_3_7548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335" name="Google Shape;433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36" name="Google Shape;433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37" name="Google Shape;4337;gbb9616f6c5_3_7548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338" name="Google Shape;433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39" name="Google Shape;433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40" name="Google Shape;4340;gbb9616f6c5_3_7548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341" name="Google Shape;434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42" name="Google Shape;434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43" name="Google Shape;4343;gbb9616f6c5_3_7548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344" name="Google Shape;434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45" name="Google Shape;434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46" name="Google Shape;4346;gbb9616f6c5_3_7548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347" name="Google Shape;434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48" name="Google Shape;434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49" name="Google Shape;4349;gbb9616f6c5_3_7548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350" name="Google Shape;435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51" name="Google Shape;435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52" name="Google Shape;4352;gbb9616f6c5_3_7548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353" name="Google Shape;435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54" name="Google Shape;435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55" name="Google Shape;4355;gbb9616f6c5_3_7548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356" name="Google Shape;435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57" name="Google Shape;435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58" name="Google Shape;4358;gbb9616f6c5_3_7548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359" name="Google Shape;435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60" name="Google Shape;436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61" name="Google Shape;4361;gbb9616f6c5_3_7548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362" name="Google Shape;436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63" name="Google Shape;436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364" name="Google Shape;4364;gbb9616f6c5_3_7548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365" name="Google Shape;4365;gbb9616f6c5_3_7548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366" name="Google Shape;4366;gbb9616f6c5_3_7548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367" name="Google Shape;4367;gbb9616f6c5_3_7548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368" name="Google Shape;436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69" name="Google Shape;436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70" name="Google Shape;4370;gbb9616f6c5_3_7548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371" name="Google Shape;4371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72" name="Google Shape;4372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73" name="Google Shape;4373;gbb9616f6c5_3_7548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374" name="Google Shape;4374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75" name="Google Shape;4375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76" name="Google Shape;4376;gbb9616f6c5_3_7548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377" name="Google Shape;4377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78" name="Google Shape;4378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79" name="Google Shape;4379;gbb9616f6c5_3_7548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380" name="Google Shape;4380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81" name="Google Shape;4381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82" name="Google Shape;4382;gbb9616f6c5_3_7548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383" name="Google Shape;4383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85" name="Google Shape;4385;gbb9616f6c5_3_7548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386" name="Google Shape;4386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gbb9616f6c5_3_7548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389" name="Google Shape;4389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90" name="Google Shape;4390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91" name="Google Shape;4391;gbb9616f6c5_3_7548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392" name="Google Shape;4392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93" name="Google Shape;4393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94" name="Google Shape;4394;gbb9616f6c5_3_7548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395" name="Google Shape;4395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96" name="Google Shape;4396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97" name="Google Shape;4397;gbb9616f6c5_3_7548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398" name="Google Shape;4398;gbb9616f6c5_3_754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399" name="Google Shape;4399;gbb9616f6c5_3_754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400" name="Google Shape;4400;gbb9616f6c5_3_7548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1" name="Google Shape;4401;gbb9616f6c5_3_7548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gbb9616f6c5_3_7548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4403" name="Google Shape;4403;gbb9616f6c5_3_7548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04" name="Google Shape;4404;gbb9616f6c5_3_7548"/>
          <p:cNvSpPr txBox="1">
            <a:spLocks noGrp="1"/>
          </p:cNvSpPr>
          <p:nvPr>
            <p:ph type="body" idx="3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5" name="Google Shape;4405;gbb9616f6c5_3_7548"/>
          <p:cNvSpPr txBox="1">
            <a:spLocks noGrp="1"/>
          </p:cNvSpPr>
          <p:nvPr>
            <p:ph type="body" idx="4"/>
          </p:nvPr>
        </p:nvSpPr>
        <p:spPr>
          <a:xfrm>
            <a:off x="3256668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6" name="Google Shape;4406;gbb9616f6c5_3_7548"/>
          <p:cNvSpPr txBox="1">
            <a:spLocks noGrp="1"/>
          </p:cNvSpPr>
          <p:nvPr>
            <p:ph type="body" idx="5"/>
          </p:nvPr>
        </p:nvSpPr>
        <p:spPr>
          <a:xfrm>
            <a:off x="457732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7" name="Google Shape;4407;gbb9616f6c5_3_7548"/>
          <p:cNvSpPr txBox="1">
            <a:spLocks noGrp="1"/>
          </p:cNvSpPr>
          <p:nvPr>
            <p:ph type="body" idx="6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s">
  <p:cSld name="Section Divid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gbb9616f6c5_3_7699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10" name="Google Shape;4410;gbb9616f6c5_3_769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11" name="Google Shape;4411;gbb9616f6c5_3_769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412" name="Google Shape;4412;gbb9616f6c5_3_769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413" name="Google Shape;441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14" name="Google Shape;441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15" name="Google Shape;4415;gbb9616f6c5_3_769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416" name="Google Shape;441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17" name="Google Shape;441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18" name="Google Shape;4418;gbb9616f6c5_3_769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419" name="Google Shape;441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20" name="Google Shape;442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21" name="Google Shape;4421;gbb9616f6c5_3_769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422" name="Google Shape;442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23" name="Google Shape;442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24" name="Google Shape;4424;gbb9616f6c5_3_769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425" name="Google Shape;442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26" name="Google Shape;442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27" name="Google Shape;4427;gbb9616f6c5_3_769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428" name="Google Shape;442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29" name="Google Shape;442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30" name="Google Shape;4430;gbb9616f6c5_3_769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431" name="Google Shape;443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32" name="Google Shape;443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33" name="Google Shape;4433;gbb9616f6c5_3_769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434" name="Google Shape;443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35" name="Google Shape;443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36" name="Google Shape;4436;gbb9616f6c5_3_769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437" name="Google Shape;443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38" name="Google Shape;443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39" name="Google Shape;4439;gbb9616f6c5_3_769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440" name="Google Shape;444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41" name="Google Shape;444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42" name="Google Shape;4442;gbb9616f6c5_3_769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443" name="Google Shape;444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44" name="Google Shape;444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445" name="Google Shape;4445;gbb9616f6c5_3_769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446" name="Google Shape;4446;gbb9616f6c5_3_769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447" name="Google Shape;444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48" name="Google Shape;444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49" name="Google Shape;4449;gbb9616f6c5_3_769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450" name="Google Shape;445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51" name="Google Shape;445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52" name="Google Shape;4452;gbb9616f6c5_3_769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453" name="Google Shape;445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54" name="Google Shape;445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55" name="Google Shape;4455;gbb9616f6c5_3_769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456" name="Google Shape;445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57" name="Google Shape;445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58" name="Google Shape;4458;gbb9616f6c5_3_769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459" name="Google Shape;445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60" name="Google Shape;446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61" name="Google Shape;4461;gbb9616f6c5_3_769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462" name="Google Shape;446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63" name="Google Shape;446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64" name="Google Shape;4464;gbb9616f6c5_3_769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465" name="Google Shape;446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66" name="Google Shape;446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67" name="Google Shape;4467;gbb9616f6c5_3_769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468" name="Google Shape;446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69" name="Google Shape;446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70" name="Google Shape;4470;gbb9616f6c5_3_769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471" name="Google Shape;447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72" name="Google Shape;447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73" name="Google Shape;4473;gbb9616f6c5_3_769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474" name="Google Shape;447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75" name="Google Shape;447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76" name="Google Shape;4476;gbb9616f6c5_3_769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477" name="Google Shape;447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78" name="Google Shape;447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479" name="Google Shape;4479;gbb9616f6c5_3_769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480" name="Google Shape;4480;gbb9616f6c5_3_769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481" name="Google Shape;4481;gbb9616f6c5_3_769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482" name="Google Shape;448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83" name="Google Shape;448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84" name="Google Shape;4484;gbb9616f6c5_3_769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485" name="Google Shape;448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86" name="Google Shape;448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87" name="Google Shape;4487;gbb9616f6c5_3_769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488" name="Google Shape;448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89" name="Google Shape;448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90" name="Google Shape;4490;gbb9616f6c5_3_769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491" name="Google Shape;449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92" name="Google Shape;449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93" name="Google Shape;4493;gbb9616f6c5_3_769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494" name="Google Shape;449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95" name="Google Shape;449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96" name="Google Shape;4496;gbb9616f6c5_3_769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497" name="Google Shape;449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498" name="Google Shape;449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499" name="Google Shape;4499;gbb9616f6c5_3_769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500" name="Google Shape;450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01" name="Google Shape;450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02" name="Google Shape;4502;gbb9616f6c5_3_769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503" name="Google Shape;450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04" name="Google Shape;450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05" name="Google Shape;4505;gbb9616f6c5_3_769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506" name="Google Shape;450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07" name="Google Shape;450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08" name="Google Shape;4508;gbb9616f6c5_3_769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509" name="Google Shape;450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10" name="Google Shape;451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11" name="Google Shape;4511;gbb9616f6c5_3_769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512" name="Google Shape;451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13" name="Google Shape;451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514" name="Google Shape;4514;gbb9616f6c5_3_769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5" name="Google Shape;4515;gbb9616f6c5_3_769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516" name="Google Shape;4516;gbb9616f6c5_3_769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517" name="Google Shape;4517;gbb9616f6c5_3_769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518" name="Google Shape;451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19" name="Google Shape;451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20" name="Google Shape;4520;gbb9616f6c5_3_769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521" name="Google Shape;4521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22" name="Google Shape;4522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23" name="Google Shape;4523;gbb9616f6c5_3_769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524" name="Google Shape;4524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25" name="Google Shape;4525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26" name="Google Shape;4526;gbb9616f6c5_3_769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527" name="Google Shape;4527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28" name="Google Shape;4528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29" name="Google Shape;4529;gbb9616f6c5_3_769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530" name="Google Shape;4530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31" name="Google Shape;4531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32" name="Google Shape;4532;gbb9616f6c5_3_769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533" name="Google Shape;4533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34" name="Google Shape;4534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35" name="Google Shape;4535;gbb9616f6c5_3_769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536" name="Google Shape;4536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37" name="Google Shape;4537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38" name="Google Shape;4538;gbb9616f6c5_3_769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539" name="Google Shape;4539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40" name="Google Shape;4540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41" name="Google Shape;4541;gbb9616f6c5_3_769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542" name="Google Shape;4542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43" name="Google Shape;4543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44" name="Google Shape;4544;gbb9616f6c5_3_769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545" name="Google Shape;4545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46" name="Google Shape;4546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547" name="Google Shape;4547;gbb9616f6c5_3_769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548" name="Google Shape;4548;gbb9616f6c5_3_769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549" name="Google Shape;4549;gbb9616f6c5_3_769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550" name="Google Shape;4550;gbb9616f6c5_3_7699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1" name="Google Shape;4551;gbb9616f6c5_3_769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2" name="Google Shape;4552;gbb9616f6c5_3_769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553" name="Google Shape;4553;gbb9616f6c5_3_7699"/>
          <p:cNvCxnSpPr/>
          <p:nvPr/>
        </p:nvCxnSpPr>
        <p:spPr>
          <a:xfrm rot="10800000">
            <a:off x="457819" y="4030998"/>
            <a:ext cx="8226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4" name="Google Shape;4554;gbb9616f6c5_3_7699"/>
          <p:cNvSpPr txBox="1">
            <a:spLocks noGrp="1"/>
          </p:cNvSpPr>
          <p:nvPr>
            <p:ph type="body" idx="1"/>
          </p:nvPr>
        </p:nvSpPr>
        <p:spPr>
          <a:xfrm>
            <a:off x="458788" y="4320518"/>
            <a:ext cx="54384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5" name="Google Shape;4555;gbb9616f6c5_3_7699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 b="1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lvl="2" indent="-22860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lvl="3" indent="-228600" algn="r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lvl="4" indent="-2286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">
  <p:cSld name="1">
    <p:spTree>
      <p:nvGrpSpPr>
        <p:cNvPr id="1" name="Shape 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" name="Google Shape;4557;gbb9616f6c5_3_784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8" name="Google Shape;4558;gbb9616f6c5_3_7847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9" name="Google Shape;4559;gbb9616f6c5_3_7847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grpSp>
        <p:nvGrpSpPr>
          <p:cNvPr id="4560" name="Google Shape;4560;gbb9616f6c5_3_7847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561" name="Google Shape;4561;gbb9616f6c5_3_7847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562" name="Google Shape;4562;gbb9616f6c5_3_784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63" name="Google Shape;4563;gbb9616f6c5_3_784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564" name="Google Shape;4564;gbb9616f6c5_3_784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65" name="Google Shape;456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66" name="Google Shape;456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67" name="Google Shape;4567;gbb9616f6c5_3_784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68" name="Google Shape;456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69" name="Google Shape;456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70" name="Google Shape;4570;gbb9616f6c5_3_784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1" name="Google Shape;457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72" name="Google Shape;457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73" name="Google Shape;4573;gbb9616f6c5_3_784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4" name="Google Shape;457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75" name="Google Shape;457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76" name="Google Shape;4576;gbb9616f6c5_3_784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77" name="Google Shape;457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78" name="Google Shape;457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79" name="Google Shape;4579;gbb9616f6c5_3_784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0" name="Google Shape;458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81" name="Google Shape;458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82" name="Google Shape;4582;gbb9616f6c5_3_784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3" name="Google Shape;458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84" name="Google Shape;458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85" name="Google Shape;4585;gbb9616f6c5_3_784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6" name="Google Shape;458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87" name="Google Shape;458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88" name="Google Shape;4588;gbb9616f6c5_3_784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89" name="Google Shape;458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90" name="Google Shape;459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91" name="Google Shape;4591;gbb9616f6c5_3_784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92" name="Google Shape;459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93" name="Google Shape;459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94" name="Google Shape;4594;gbb9616f6c5_3_784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595" name="Google Shape;459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596" name="Google Shape;459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4597" name="Google Shape;4597;gbb9616f6c5_3_7847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598" name="Google Shape;4598;gbb9616f6c5_3_784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599" name="Google Shape;4599;gbb9616f6c5_3_784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0" name="Google Shape;460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1" name="Google Shape;460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02" name="Google Shape;4602;gbb9616f6c5_3_784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3" name="Google Shape;460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4" name="Google Shape;460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05" name="Google Shape;4605;gbb9616f6c5_3_784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6" name="Google Shape;460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07" name="Google Shape;460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08" name="Google Shape;4608;gbb9616f6c5_3_784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09" name="Google Shape;460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10" name="Google Shape;461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11" name="Google Shape;4611;gbb9616f6c5_3_784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2" name="Google Shape;461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13" name="Google Shape;461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14" name="Google Shape;4614;gbb9616f6c5_3_784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5" name="Google Shape;461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16" name="Google Shape;461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17" name="Google Shape;4617;gbb9616f6c5_3_784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18" name="Google Shape;461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19" name="Google Shape;461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20" name="Google Shape;4620;gbb9616f6c5_3_784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1" name="Google Shape;462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22" name="Google Shape;462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23" name="Google Shape;4623;gbb9616f6c5_3_784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4" name="Google Shape;462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25" name="Google Shape;462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26" name="Google Shape;4626;gbb9616f6c5_3_784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27" name="Google Shape;462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28" name="Google Shape;462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29" name="Google Shape;4629;gbb9616f6c5_3_784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0" name="Google Shape;463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31" name="Google Shape;463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632" name="Google Shape;4632;gbb9616f6c5_3_784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633" name="Google Shape;4633;gbb9616f6c5_3_7847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634" name="Google Shape;4634;gbb9616f6c5_3_7847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635" name="Google Shape;4635;gbb9616f6c5_3_7847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6" name="Google Shape;463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37" name="Google Shape;463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38" name="Google Shape;4638;gbb9616f6c5_3_7847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39" name="Google Shape;463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40" name="Google Shape;464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41" name="Google Shape;4641;gbb9616f6c5_3_7847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2" name="Google Shape;464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43" name="Google Shape;464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44" name="Google Shape;4644;gbb9616f6c5_3_7847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5" name="Google Shape;464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46" name="Google Shape;464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47" name="Google Shape;4647;gbb9616f6c5_3_7847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48" name="Google Shape;464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49" name="Google Shape;464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50" name="Google Shape;4650;gbb9616f6c5_3_7847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1" name="Google Shape;465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52" name="Google Shape;465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53" name="Google Shape;4653;gbb9616f6c5_3_7847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4" name="Google Shape;465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55" name="Google Shape;465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56" name="Google Shape;4656;gbb9616f6c5_3_7847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57" name="Google Shape;465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58" name="Google Shape;465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59" name="Google Shape;4659;gbb9616f6c5_3_7847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0" name="Google Shape;466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61" name="Google Shape;466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62" name="Google Shape;4662;gbb9616f6c5_3_7847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3" name="Google Shape;466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64" name="Google Shape;466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65" name="Google Shape;4665;gbb9616f6c5_3_7847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666" name="Google Shape;466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67" name="Google Shape;466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668" name="Google Shape;4668;gbb9616f6c5_3_7847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669" name="Google Shape;4669;gbb9616f6c5_3_7847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670" name="Google Shape;4670;gbb9616f6c5_3_7847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71" name="Google Shape;4671;gbb9616f6c5_3_7847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672" name="Google Shape;4672;gbb9616f6c5_3_7847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3" name="Google Shape;467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74" name="Google Shape;467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75" name="Google Shape;4675;gbb9616f6c5_3_7847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6" name="Google Shape;4676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77" name="Google Shape;4677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78" name="Google Shape;4678;gbb9616f6c5_3_7847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79" name="Google Shape;4679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80" name="Google Shape;4680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81" name="Google Shape;4681;gbb9616f6c5_3_7847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2" name="Google Shape;4682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83" name="Google Shape;4683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84" name="Google Shape;4684;gbb9616f6c5_3_7847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5" name="Google Shape;4685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86" name="Google Shape;4686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87" name="Google Shape;4687;gbb9616f6c5_3_7847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88" name="Google Shape;4688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89" name="Google Shape;4689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90" name="Google Shape;4690;gbb9616f6c5_3_7847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1" name="Google Shape;4691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92" name="Google Shape;4692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93" name="Google Shape;4693;gbb9616f6c5_3_7847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4" name="Google Shape;4694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95" name="Google Shape;4695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96" name="Google Shape;4696;gbb9616f6c5_3_7847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697" name="Google Shape;4697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698" name="Google Shape;4698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699" name="Google Shape;4699;gbb9616f6c5_3_7847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700" name="Google Shape;4700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01" name="Google Shape;4701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702" name="Google Shape;4702;gbb9616f6c5_3_7847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703" name="Google Shape;4703;gbb9616f6c5_3_7847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704" name="Google Shape;4704;gbb9616f6c5_3_7847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4705" name="Google Shape;4705;gbb9616f6c5_3_7847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Title">
  <p:cSld name="Case Study 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gbb9616f6c5_3_7997"/>
          <p:cNvSpPr txBox="1">
            <a:spLocks noGrp="1"/>
          </p:cNvSpPr>
          <p:nvPr>
            <p:ph type="title"/>
          </p:nvPr>
        </p:nvSpPr>
        <p:spPr>
          <a:xfrm>
            <a:off x="457732" y="1144955"/>
            <a:ext cx="6830100" cy="3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8" name="Google Shape;4708;gbb9616f6c5_3_7997"/>
          <p:cNvSpPr txBox="1">
            <a:spLocks noGrp="1"/>
          </p:cNvSpPr>
          <p:nvPr>
            <p:ph type="body" idx="1"/>
          </p:nvPr>
        </p:nvSpPr>
        <p:spPr>
          <a:xfrm>
            <a:off x="457732" y="5130683"/>
            <a:ext cx="82290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  <a:defRPr sz="1100" b="0" i="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9" name="Google Shape;4709;gbb9616f6c5_3_7997"/>
          <p:cNvSpPr txBox="1">
            <a:spLocks noGrp="1"/>
          </p:cNvSpPr>
          <p:nvPr>
            <p:ph type="body" idx="2"/>
          </p:nvPr>
        </p:nvSpPr>
        <p:spPr>
          <a:xfrm>
            <a:off x="459580" y="457200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  <a:defRPr sz="1500" b="0" i="0" cap="none">
                <a:solidFill>
                  <a:srgbClr val="97979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4710" name="Google Shape;4710;gbb9616f6c5_3_7997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711" name="Google Shape;4711;gbb9616f6c5_3_7997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712" name="Google Shape;4712;gbb9616f6c5_3_7997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4713" name="Google Shape;471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14" name="Google Shape;471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15" name="Google Shape;4715;gbb9616f6c5_3_7997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4716" name="Google Shape;471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17" name="Google Shape;471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18" name="Google Shape;4718;gbb9616f6c5_3_7997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4719" name="Google Shape;471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20" name="Google Shape;472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21" name="Google Shape;4721;gbb9616f6c5_3_7997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4722" name="Google Shape;472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23" name="Google Shape;472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24" name="Google Shape;4724;gbb9616f6c5_3_7997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4725" name="Google Shape;472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26" name="Google Shape;472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27" name="Google Shape;4727;gbb9616f6c5_3_7997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4728" name="Google Shape;472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29" name="Google Shape;472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30" name="Google Shape;4730;gbb9616f6c5_3_7997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4731" name="Google Shape;473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32" name="Google Shape;473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33" name="Google Shape;4733;gbb9616f6c5_3_7997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4734" name="Google Shape;473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35" name="Google Shape;473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36" name="Google Shape;4736;gbb9616f6c5_3_7997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4737" name="Google Shape;473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38" name="Google Shape;473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39" name="Google Shape;4739;gbb9616f6c5_3_7997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4740" name="Google Shape;474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41" name="Google Shape;474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42" name="Google Shape;4742;gbb9616f6c5_3_7997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4743" name="Google Shape;474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44" name="Google Shape;474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745" name="Google Shape;4745;gbb9616f6c5_3_7997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746" name="Google Shape;4746;gbb9616f6c5_3_7997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4747" name="Google Shape;474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48" name="Google Shape;474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49" name="Google Shape;4749;gbb9616f6c5_3_7997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4750" name="Google Shape;475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51" name="Google Shape;475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52" name="Google Shape;4752;gbb9616f6c5_3_7997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4753" name="Google Shape;475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54" name="Google Shape;475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55" name="Google Shape;4755;gbb9616f6c5_3_7997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4756" name="Google Shape;475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57" name="Google Shape;475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58" name="Google Shape;4758;gbb9616f6c5_3_7997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4759" name="Google Shape;475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60" name="Google Shape;476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61" name="Google Shape;4761;gbb9616f6c5_3_7997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4762" name="Google Shape;476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63" name="Google Shape;476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64" name="Google Shape;4764;gbb9616f6c5_3_7997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4765" name="Google Shape;476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66" name="Google Shape;476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67" name="Google Shape;4767;gbb9616f6c5_3_7997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4768" name="Google Shape;476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69" name="Google Shape;476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70" name="Google Shape;4770;gbb9616f6c5_3_7997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4771" name="Google Shape;477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72" name="Google Shape;477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73" name="Google Shape;4773;gbb9616f6c5_3_7997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4774" name="Google Shape;477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75" name="Google Shape;477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76" name="Google Shape;4776;gbb9616f6c5_3_7997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4777" name="Google Shape;477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78" name="Google Shape;477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779" name="Google Shape;4779;gbb9616f6c5_3_7997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780" name="Google Shape;4780;gbb9616f6c5_3_7997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781" name="Google Shape;4781;gbb9616f6c5_3_7997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4782" name="Google Shape;478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83" name="Google Shape;478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84" name="Google Shape;4784;gbb9616f6c5_3_7997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4785" name="Google Shape;478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86" name="Google Shape;478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87" name="Google Shape;4787;gbb9616f6c5_3_7997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4788" name="Google Shape;478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89" name="Google Shape;478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90" name="Google Shape;4790;gbb9616f6c5_3_7997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4791" name="Google Shape;479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92" name="Google Shape;479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93" name="Google Shape;4793;gbb9616f6c5_3_7997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4794" name="Google Shape;479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95" name="Google Shape;479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96" name="Google Shape;4796;gbb9616f6c5_3_7997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4797" name="Google Shape;479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798" name="Google Shape;479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799" name="Google Shape;4799;gbb9616f6c5_3_7997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4800" name="Google Shape;480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01" name="Google Shape;480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02" name="Google Shape;4802;gbb9616f6c5_3_7997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4803" name="Google Shape;480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04" name="Google Shape;480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05" name="Google Shape;4805;gbb9616f6c5_3_7997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4806" name="Google Shape;480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07" name="Google Shape;480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08" name="Google Shape;4808;gbb9616f6c5_3_7997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4809" name="Google Shape;480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10" name="Google Shape;481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11" name="Google Shape;4811;gbb9616f6c5_3_7997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4812" name="Google Shape;481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13" name="Google Shape;481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4814" name="Google Shape;4814;gbb9616f6c5_3_7997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15" name="Google Shape;4815;gbb9616f6c5_3_7997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4816" name="Google Shape;4816;gbb9616f6c5_3_7997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817" name="Google Shape;4817;gbb9616f6c5_3_7997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4818" name="Google Shape;481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19" name="Google Shape;481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20" name="Google Shape;4820;gbb9616f6c5_3_7997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4821" name="Google Shape;4821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22" name="Google Shape;4822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23" name="Google Shape;4823;gbb9616f6c5_3_7997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4824" name="Google Shape;4824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25" name="Google Shape;4825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26" name="Google Shape;4826;gbb9616f6c5_3_7997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4827" name="Google Shape;4827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28" name="Google Shape;4828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29" name="Google Shape;4829;gbb9616f6c5_3_7997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4830" name="Google Shape;4830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31" name="Google Shape;4831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32" name="Google Shape;4832;gbb9616f6c5_3_7997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4833" name="Google Shape;4833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34" name="Google Shape;4834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35" name="Google Shape;4835;gbb9616f6c5_3_7997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4836" name="Google Shape;4836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37" name="Google Shape;4837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38" name="Google Shape;4838;gbb9616f6c5_3_7997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4839" name="Google Shape;4839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40" name="Google Shape;4840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41" name="Google Shape;4841;gbb9616f6c5_3_7997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4842" name="Google Shape;4842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43" name="Google Shape;4843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44" name="Google Shape;4844;gbb9616f6c5_3_7997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4845" name="Google Shape;4845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46" name="Google Shape;4846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847" name="Google Shape;4847;gbb9616f6c5_3_7997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4848" name="Google Shape;4848;gbb9616f6c5_3_79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4849" name="Google Shape;4849;gbb9616f6c5_3_79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850" name="Google Shape;4850;gbb9616f6c5_3_7997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51" name="Google Shape;4851;gbb9616f6c5_3_7997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2" name="Google Shape;4852;gbb9616f6c5_3_7997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none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4853" name="Google Shape;4853;gbb9616f6c5_3_7997"/>
          <p:cNvCxnSpPr/>
          <p:nvPr/>
        </p:nvCxnSpPr>
        <p:spPr>
          <a:xfrm>
            <a:off x="460845" y="4978282"/>
            <a:ext cx="8222400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>
  <p:cSld name="4">
    <p:spTree>
      <p:nvGrpSpPr>
        <p:cNvPr id="1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gbb9616f6c5_3_814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6" name="Google Shape;4856;gbb9616f6c5_3_8145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7" name="Google Shape;4857;gbb9616f6c5_3_8145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58" name="Google Shape;4858;gbb9616f6c5_3_8145"/>
          <p:cNvSpPr txBox="1">
            <a:spLocks noGrp="1"/>
          </p:cNvSpPr>
          <p:nvPr>
            <p:ph type="body" idx="3"/>
          </p:nvPr>
        </p:nvSpPr>
        <p:spPr>
          <a:xfrm>
            <a:off x="2552504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9" name="Google Shape;4859;gbb9616f6c5_3_8145"/>
          <p:cNvSpPr txBox="1">
            <a:spLocks noGrp="1"/>
          </p:cNvSpPr>
          <p:nvPr>
            <p:ph type="body" idx="4"/>
          </p:nvPr>
        </p:nvSpPr>
        <p:spPr>
          <a:xfrm>
            <a:off x="4647276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0" name="Google Shape;4860;gbb9616f6c5_3_8145"/>
          <p:cNvSpPr txBox="1">
            <a:spLocks noGrp="1"/>
          </p:cNvSpPr>
          <p:nvPr>
            <p:ph type="body" idx="5"/>
          </p:nvPr>
        </p:nvSpPr>
        <p:spPr>
          <a:xfrm>
            <a:off x="6744429" y="1816100"/>
            <a:ext cx="19425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61" name="Google Shape;4861;gbb9616f6c5_3_814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4862" name="Google Shape;4862;gbb9616f6c5_3_814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4863" name="Google Shape;4863;gbb9616f6c5_3_814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64" name="Google Shape;4864;gbb9616f6c5_3_814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865" name="Google Shape;4865;gbb9616f6c5_3_814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66" name="Google Shape;486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67" name="Google Shape;486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68" name="Google Shape;4868;gbb9616f6c5_3_814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69" name="Google Shape;486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0" name="Google Shape;487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71" name="Google Shape;4871;gbb9616f6c5_3_814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2" name="Google Shape;487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3" name="Google Shape;487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74" name="Google Shape;4874;gbb9616f6c5_3_814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5" name="Google Shape;487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6" name="Google Shape;487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77" name="Google Shape;4877;gbb9616f6c5_3_814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78" name="Google Shape;487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79" name="Google Shape;487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80" name="Google Shape;4880;gbb9616f6c5_3_814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1" name="Google Shape;488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2" name="Google Shape;488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83" name="Google Shape;4883;gbb9616f6c5_3_814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4" name="Google Shape;488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5" name="Google Shape;488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86" name="Google Shape;4886;gbb9616f6c5_3_814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87" name="Google Shape;488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8" name="Google Shape;488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89" name="Google Shape;4889;gbb9616f6c5_3_814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0" name="Google Shape;489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91" name="Google Shape;489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92" name="Google Shape;4892;gbb9616f6c5_3_814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3" name="Google Shape;489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94" name="Google Shape;489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95" name="Google Shape;4895;gbb9616f6c5_3_814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896" name="Google Shape;489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97" name="Google Shape;489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4898" name="Google Shape;4898;gbb9616f6c5_3_814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899" name="Google Shape;4899;gbb9616f6c5_3_814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900" name="Google Shape;4900;gbb9616f6c5_3_814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1" name="Google Shape;490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02" name="Google Shape;490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03" name="Google Shape;4903;gbb9616f6c5_3_814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4" name="Google Shape;490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05" name="Google Shape;490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06" name="Google Shape;4906;gbb9616f6c5_3_814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07" name="Google Shape;490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08" name="Google Shape;490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09" name="Google Shape;4909;gbb9616f6c5_3_814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0" name="Google Shape;491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11" name="Google Shape;491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12" name="Google Shape;4912;gbb9616f6c5_3_814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3" name="Google Shape;491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14" name="Google Shape;491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15" name="Google Shape;4915;gbb9616f6c5_3_814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6" name="Google Shape;491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17" name="Google Shape;491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18" name="Google Shape;4918;gbb9616f6c5_3_814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19" name="Google Shape;491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20" name="Google Shape;492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21" name="Google Shape;4921;gbb9616f6c5_3_814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2" name="Google Shape;492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23" name="Google Shape;492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24" name="Google Shape;4924;gbb9616f6c5_3_814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5" name="Google Shape;492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26" name="Google Shape;492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27" name="Google Shape;4927;gbb9616f6c5_3_814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28" name="Google Shape;492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29" name="Google Shape;492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30" name="Google Shape;4930;gbb9616f6c5_3_814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31" name="Google Shape;493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2" name="Google Shape;493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933" name="Google Shape;4933;gbb9616f6c5_3_814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34" name="Google Shape;4934;gbb9616f6c5_3_814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4935" name="Google Shape;4935;gbb9616f6c5_3_814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936" name="Google Shape;4936;gbb9616f6c5_3_814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37" name="Google Shape;493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38" name="Google Shape;493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39" name="Google Shape;4939;gbb9616f6c5_3_814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0" name="Google Shape;494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1" name="Google Shape;494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42" name="Google Shape;4942;gbb9616f6c5_3_814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3" name="Google Shape;494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4" name="Google Shape;494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45" name="Google Shape;4945;gbb9616f6c5_3_814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6" name="Google Shape;494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7" name="Google Shape;494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48" name="Google Shape;4948;gbb9616f6c5_3_814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49" name="Google Shape;494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50" name="Google Shape;495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51" name="Google Shape;4951;gbb9616f6c5_3_814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2" name="Google Shape;495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53" name="Google Shape;495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54" name="Google Shape;4954;gbb9616f6c5_3_814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5" name="Google Shape;495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56" name="Google Shape;495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57" name="Google Shape;4957;gbb9616f6c5_3_814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58" name="Google Shape;495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59" name="Google Shape;495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60" name="Google Shape;4960;gbb9616f6c5_3_814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1" name="Google Shape;496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62" name="Google Shape;496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63" name="Google Shape;4963;gbb9616f6c5_3_814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4" name="Google Shape;496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65" name="Google Shape;496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66" name="Google Shape;4966;gbb9616f6c5_3_814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4967" name="Google Shape;496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68" name="Google Shape;496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969" name="Google Shape;4969;gbb9616f6c5_3_814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0" name="Google Shape;4970;gbb9616f6c5_3_814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4971" name="Google Shape;4971;gbb9616f6c5_3_814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72" name="Google Shape;4972;gbb9616f6c5_3_814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973" name="Google Shape;4973;gbb9616f6c5_3_814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74" name="Google Shape;497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75" name="Google Shape;497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76" name="Google Shape;4976;gbb9616f6c5_3_814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77" name="Google Shape;4977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78" name="Google Shape;4978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79" name="Google Shape;4979;gbb9616f6c5_3_814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0" name="Google Shape;4980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81" name="Google Shape;4981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82" name="Google Shape;4982;gbb9616f6c5_3_814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3" name="Google Shape;4983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84" name="Google Shape;4984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85" name="Google Shape;4985;gbb9616f6c5_3_814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6" name="Google Shape;4986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87" name="Google Shape;4987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88" name="Google Shape;4988;gbb9616f6c5_3_814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89" name="Google Shape;4989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90" name="Google Shape;4990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91" name="Google Shape;4991;gbb9616f6c5_3_814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2" name="Google Shape;4992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93" name="Google Shape;4993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94" name="Google Shape;4994;gbb9616f6c5_3_814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5" name="Google Shape;4995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96" name="Google Shape;4996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97" name="Google Shape;4997;gbb9616f6c5_3_814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4998" name="Google Shape;4998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99" name="Google Shape;4999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00" name="Google Shape;5000;gbb9616f6c5_3_814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01" name="Google Shape;5001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02" name="Google Shape;5002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03" name="Google Shape;5003;gbb9616f6c5_3_814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04" name="Google Shape;5004;gbb9616f6c5_3_814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05" name="Google Shape;5005;gbb9616f6c5_3_814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5006" name="Google Shape;5006;gbb9616f6c5_3_8145"/>
          <p:cNvSpPr txBox="1">
            <a:spLocks noGrp="1"/>
          </p:cNvSpPr>
          <p:nvPr>
            <p:ph type="body" idx="6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">
  <p:cSld name="2">
    <p:spTree>
      <p:nvGrpSpPr>
        <p:cNvPr id="1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bb9616f6c5_3_829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9" name="Google Shape;5009;gbb9616f6c5_3_8298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10" name="Google Shape;5010;gbb9616f6c5_3_8298"/>
          <p:cNvSpPr txBox="1">
            <a:spLocks noGrp="1"/>
          </p:cNvSpPr>
          <p:nvPr>
            <p:ph type="body" idx="2"/>
          </p:nvPr>
        </p:nvSpPr>
        <p:spPr>
          <a:xfrm>
            <a:off x="457732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1" name="Google Shape;5011;gbb9616f6c5_3_8298"/>
          <p:cNvSpPr txBox="1">
            <a:spLocks noGrp="1"/>
          </p:cNvSpPr>
          <p:nvPr>
            <p:ph type="body" idx="3"/>
          </p:nvPr>
        </p:nvSpPr>
        <p:spPr>
          <a:xfrm>
            <a:off x="4647276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012" name="Google Shape;5012;gbb9616f6c5_3_829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013" name="Google Shape;5013;gbb9616f6c5_3_829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014" name="Google Shape;5014;gbb9616f6c5_3_82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15" name="Google Shape;5015;gbb9616f6c5_3_82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016" name="Google Shape;5016;gbb9616f6c5_3_82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17" name="Google Shape;501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18" name="Google Shape;501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19" name="Google Shape;5019;gbb9616f6c5_3_82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0" name="Google Shape;502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21" name="Google Shape;502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22" name="Google Shape;5022;gbb9616f6c5_3_82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3" name="Google Shape;502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24" name="Google Shape;502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25" name="Google Shape;5025;gbb9616f6c5_3_82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6" name="Google Shape;502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27" name="Google Shape;502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28" name="Google Shape;5028;gbb9616f6c5_3_82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29" name="Google Shape;502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30" name="Google Shape;503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31" name="Google Shape;5031;gbb9616f6c5_3_82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2" name="Google Shape;503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33" name="Google Shape;503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34" name="Google Shape;5034;gbb9616f6c5_3_82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5" name="Google Shape;503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36" name="Google Shape;503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37" name="Google Shape;5037;gbb9616f6c5_3_82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38" name="Google Shape;503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39" name="Google Shape;503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40" name="Google Shape;5040;gbb9616f6c5_3_82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1" name="Google Shape;504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42" name="Google Shape;504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43" name="Google Shape;5043;gbb9616f6c5_3_82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4" name="Google Shape;504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45" name="Google Shape;504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46" name="Google Shape;5046;gbb9616f6c5_3_82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047" name="Google Shape;504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48" name="Google Shape;504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049" name="Google Shape;5049;gbb9616f6c5_3_829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050" name="Google Shape;5050;gbb9616f6c5_3_82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051" name="Google Shape;5051;gbb9616f6c5_3_82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2" name="Google Shape;505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53" name="Google Shape;505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54" name="Google Shape;5054;gbb9616f6c5_3_82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5" name="Google Shape;505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56" name="Google Shape;505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57" name="Google Shape;5057;gbb9616f6c5_3_82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58" name="Google Shape;505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59" name="Google Shape;505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60" name="Google Shape;5060;gbb9616f6c5_3_82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1" name="Google Shape;506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62" name="Google Shape;506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63" name="Google Shape;5063;gbb9616f6c5_3_82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4" name="Google Shape;506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65" name="Google Shape;506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66" name="Google Shape;5066;gbb9616f6c5_3_82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67" name="Google Shape;506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68" name="Google Shape;506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69" name="Google Shape;5069;gbb9616f6c5_3_82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0" name="Google Shape;507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71" name="Google Shape;507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72" name="Google Shape;5072;gbb9616f6c5_3_82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3" name="Google Shape;507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74" name="Google Shape;507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75" name="Google Shape;5075;gbb9616f6c5_3_82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6" name="Google Shape;507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77" name="Google Shape;507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78" name="Google Shape;5078;gbb9616f6c5_3_82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79" name="Google Shape;507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80" name="Google Shape;508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81" name="Google Shape;5081;gbb9616f6c5_3_82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82" name="Google Shape;508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83" name="Google Shape;508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084" name="Google Shape;5084;gbb9616f6c5_3_82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85" name="Google Shape;5085;gbb9616f6c5_3_829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086" name="Google Shape;5086;gbb9616f6c5_3_829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087" name="Google Shape;5087;gbb9616f6c5_3_829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88" name="Google Shape;508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89" name="Google Shape;508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90" name="Google Shape;5090;gbb9616f6c5_3_829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1" name="Google Shape;509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92" name="Google Shape;509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93" name="Google Shape;5093;gbb9616f6c5_3_829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4" name="Google Shape;509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95" name="Google Shape;509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96" name="Google Shape;5096;gbb9616f6c5_3_829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097" name="Google Shape;509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98" name="Google Shape;509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99" name="Google Shape;5099;gbb9616f6c5_3_829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0" name="Google Shape;510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01" name="Google Shape;510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02" name="Google Shape;5102;gbb9616f6c5_3_829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3" name="Google Shape;510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04" name="Google Shape;510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05" name="Google Shape;5105;gbb9616f6c5_3_829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6" name="Google Shape;510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07" name="Google Shape;510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08" name="Google Shape;5108;gbb9616f6c5_3_829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09" name="Google Shape;510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10" name="Google Shape;511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11" name="Google Shape;5111;gbb9616f6c5_3_829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2" name="Google Shape;511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13" name="Google Shape;511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14" name="Google Shape;5114;gbb9616f6c5_3_829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5" name="Google Shape;511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16" name="Google Shape;511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17" name="Google Shape;5117;gbb9616f6c5_3_829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118" name="Google Shape;511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19" name="Google Shape;511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120" name="Google Shape;5120;gbb9616f6c5_3_829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21" name="Google Shape;5121;gbb9616f6c5_3_829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122" name="Google Shape;5122;gbb9616f6c5_3_829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23" name="Google Shape;5123;gbb9616f6c5_3_829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124" name="Google Shape;5124;gbb9616f6c5_3_829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25" name="Google Shape;512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26" name="Google Shape;512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27" name="Google Shape;5127;gbb9616f6c5_3_829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28" name="Google Shape;5128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29" name="Google Shape;5129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30" name="Google Shape;5130;gbb9616f6c5_3_829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1" name="Google Shape;5131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32" name="Google Shape;5132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33" name="Google Shape;5133;gbb9616f6c5_3_829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4" name="Google Shape;5134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35" name="Google Shape;5135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36" name="Google Shape;5136;gbb9616f6c5_3_829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37" name="Google Shape;5137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38" name="Google Shape;5138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39" name="Google Shape;5139;gbb9616f6c5_3_829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0" name="Google Shape;5140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41" name="Google Shape;5141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42" name="Google Shape;5142;gbb9616f6c5_3_829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3" name="Google Shape;5143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44" name="Google Shape;5144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45" name="Google Shape;5145;gbb9616f6c5_3_829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6" name="Google Shape;5146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47" name="Google Shape;5147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48" name="Google Shape;5148;gbb9616f6c5_3_829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49" name="Google Shape;5149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50" name="Google Shape;5150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51" name="Google Shape;5151;gbb9616f6c5_3_829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52" name="Google Shape;5152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53" name="Google Shape;5153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54" name="Google Shape;5154;gbb9616f6c5_3_829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155" name="Google Shape;5155;gbb9616f6c5_3_829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56" name="Google Shape;5156;gbb9616f6c5_3_829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5157" name="Google Shape;5157;gbb9616f6c5_3_8298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1">
  <p:cSld name="Case Stud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gbb9616f6c5_3_8449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0" name="Google Shape;5160;gbb9616f6c5_3_8449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5161" name="Google Shape;5161;gbb9616f6c5_3_8449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162" name="Google Shape;5162;gbb9616f6c5_3_8449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163" name="Google Shape;5163;gbb9616f6c5_3_8449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5164" name="Google Shape;516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65" name="Google Shape;516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66" name="Google Shape;5166;gbb9616f6c5_3_8449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5167" name="Google Shape;516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68" name="Google Shape;516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69" name="Google Shape;5169;gbb9616f6c5_3_8449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5170" name="Google Shape;517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71" name="Google Shape;517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72" name="Google Shape;5172;gbb9616f6c5_3_8449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5173" name="Google Shape;517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74" name="Google Shape;517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75" name="Google Shape;5175;gbb9616f6c5_3_8449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5176" name="Google Shape;517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77" name="Google Shape;517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78" name="Google Shape;5178;gbb9616f6c5_3_8449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5179" name="Google Shape;517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0" name="Google Shape;518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81" name="Google Shape;5181;gbb9616f6c5_3_8449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5182" name="Google Shape;518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3" name="Google Shape;518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84" name="Google Shape;5184;gbb9616f6c5_3_8449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5185" name="Google Shape;518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6" name="Google Shape;518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87" name="Google Shape;5187;gbb9616f6c5_3_8449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5188" name="Google Shape;518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89" name="Google Shape;518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90" name="Google Shape;5190;gbb9616f6c5_3_8449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5191" name="Google Shape;519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92" name="Google Shape;519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193" name="Google Shape;5193;gbb9616f6c5_3_8449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5194" name="Google Shape;519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95" name="Google Shape;519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196" name="Google Shape;5196;gbb9616f6c5_3_8449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197" name="Google Shape;5197;gbb9616f6c5_3_8449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5198" name="Google Shape;519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199" name="Google Shape;519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00" name="Google Shape;5200;gbb9616f6c5_3_8449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5201" name="Google Shape;520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02" name="Google Shape;520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03" name="Google Shape;5203;gbb9616f6c5_3_8449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5204" name="Google Shape;520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05" name="Google Shape;520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06" name="Google Shape;5206;gbb9616f6c5_3_8449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5207" name="Google Shape;520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08" name="Google Shape;520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09" name="Google Shape;5209;gbb9616f6c5_3_8449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5210" name="Google Shape;521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11" name="Google Shape;521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12" name="Google Shape;5212;gbb9616f6c5_3_8449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5213" name="Google Shape;521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14" name="Google Shape;521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15" name="Google Shape;5215;gbb9616f6c5_3_8449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5216" name="Google Shape;521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17" name="Google Shape;521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18" name="Google Shape;5218;gbb9616f6c5_3_8449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5219" name="Google Shape;521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20" name="Google Shape;522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21" name="Google Shape;5221;gbb9616f6c5_3_8449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5222" name="Google Shape;522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23" name="Google Shape;522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24" name="Google Shape;5224;gbb9616f6c5_3_8449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5225" name="Google Shape;522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26" name="Google Shape;522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27" name="Google Shape;5227;gbb9616f6c5_3_8449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5228" name="Google Shape;522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29" name="Google Shape;522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230" name="Google Shape;5230;gbb9616f6c5_3_8449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231" name="Google Shape;5231;gbb9616f6c5_3_8449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232" name="Google Shape;5232;gbb9616f6c5_3_8449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5233" name="Google Shape;523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34" name="Google Shape;523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35" name="Google Shape;5235;gbb9616f6c5_3_8449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5236" name="Google Shape;523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37" name="Google Shape;523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38" name="Google Shape;5238;gbb9616f6c5_3_8449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5239" name="Google Shape;523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40" name="Google Shape;524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41" name="Google Shape;5241;gbb9616f6c5_3_8449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5242" name="Google Shape;524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43" name="Google Shape;524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44" name="Google Shape;5244;gbb9616f6c5_3_8449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5245" name="Google Shape;524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46" name="Google Shape;524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47" name="Google Shape;5247;gbb9616f6c5_3_8449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5248" name="Google Shape;524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49" name="Google Shape;524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50" name="Google Shape;5250;gbb9616f6c5_3_8449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5251" name="Google Shape;525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52" name="Google Shape;525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53" name="Google Shape;5253;gbb9616f6c5_3_8449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5254" name="Google Shape;525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55" name="Google Shape;525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56" name="Google Shape;5256;gbb9616f6c5_3_8449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5257" name="Google Shape;525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58" name="Google Shape;525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59" name="Google Shape;5259;gbb9616f6c5_3_8449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5260" name="Google Shape;526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61" name="Google Shape;526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62" name="Google Shape;5262;gbb9616f6c5_3_8449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5263" name="Google Shape;526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64" name="Google Shape;526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265" name="Google Shape;5265;gbb9616f6c5_3_8449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266" name="Google Shape;5266;gbb9616f6c5_3_8449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267" name="Google Shape;5267;gbb9616f6c5_3_8449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268" name="Google Shape;5268;gbb9616f6c5_3_8449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5269" name="Google Shape;526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70" name="Google Shape;527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71" name="Google Shape;5271;gbb9616f6c5_3_8449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5272" name="Google Shape;5272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73" name="Google Shape;5273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74" name="Google Shape;5274;gbb9616f6c5_3_8449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5275" name="Google Shape;5275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76" name="Google Shape;5276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77" name="Google Shape;5277;gbb9616f6c5_3_8449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5278" name="Google Shape;5278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79" name="Google Shape;5279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80" name="Google Shape;5280;gbb9616f6c5_3_8449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5281" name="Google Shape;5281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82" name="Google Shape;5282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83" name="Google Shape;5283;gbb9616f6c5_3_8449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5284" name="Google Shape;5284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85" name="Google Shape;5285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86" name="Google Shape;5286;gbb9616f6c5_3_8449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5287" name="Google Shape;5287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88" name="Google Shape;5288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89" name="Google Shape;5289;gbb9616f6c5_3_8449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5290" name="Google Shape;5290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91" name="Google Shape;5291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92" name="Google Shape;5292;gbb9616f6c5_3_8449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5293" name="Google Shape;5293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94" name="Google Shape;5294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95" name="Google Shape;5295;gbb9616f6c5_3_8449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5296" name="Google Shape;5296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297" name="Google Shape;5297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298" name="Google Shape;5298;gbb9616f6c5_3_8449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5299" name="Google Shape;5299;gbb9616f6c5_3_8449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00" name="Google Shape;5300;gbb9616f6c5_3_8449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301" name="Google Shape;5301;gbb9616f6c5_3_8449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02" name="Google Shape;5302;gbb9616f6c5_3_844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3" name="Google Shape;5303;gbb9616f6c5_3_844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5304" name="Google Shape;5304;gbb9616f6c5_3_8449"/>
          <p:cNvSpPr txBox="1">
            <a:spLocks noGrp="1"/>
          </p:cNvSpPr>
          <p:nvPr>
            <p:ph type="body" idx="2"/>
          </p:nvPr>
        </p:nvSpPr>
        <p:spPr>
          <a:xfrm>
            <a:off x="457731" y="1816100"/>
            <a:ext cx="82899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05" name="Google Shape;5305;gbb9616f6c5_3_8449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7" name="Google Shape;5307;gbb9616f6c5_3_8597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6600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08" name="Google Shape;5308;gbb9616f6c5_3_8597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309" name="Google Shape;5309;gbb9616f6c5_3_8597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310" name="Google Shape;5310;gbb9616f6c5_3_8597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5311" name="Google Shape;531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12" name="Google Shape;531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13" name="Google Shape;5313;gbb9616f6c5_3_8597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5314" name="Google Shape;531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15" name="Google Shape;531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16" name="Google Shape;5316;gbb9616f6c5_3_8597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5317" name="Google Shape;531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18" name="Google Shape;531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19" name="Google Shape;5319;gbb9616f6c5_3_8597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5320" name="Google Shape;532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21" name="Google Shape;532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22" name="Google Shape;5322;gbb9616f6c5_3_8597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5323" name="Google Shape;532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24" name="Google Shape;532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25" name="Google Shape;5325;gbb9616f6c5_3_8597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5326" name="Google Shape;532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27" name="Google Shape;532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28" name="Google Shape;5328;gbb9616f6c5_3_8597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5329" name="Google Shape;532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30" name="Google Shape;533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31" name="Google Shape;5331;gbb9616f6c5_3_8597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5332" name="Google Shape;533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33" name="Google Shape;533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34" name="Google Shape;5334;gbb9616f6c5_3_8597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5335" name="Google Shape;533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36" name="Google Shape;533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37" name="Google Shape;5337;gbb9616f6c5_3_8597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5338" name="Google Shape;533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39" name="Google Shape;533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40" name="Google Shape;5340;gbb9616f6c5_3_8597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5341" name="Google Shape;534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42" name="Google Shape;534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343" name="Google Shape;5343;gbb9616f6c5_3_8597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344" name="Google Shape;5344;gbb9616f6c5_3_8597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5345" name="Google Shape;534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46" name="Google Shape;534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47" name="Google Shape;5347;gbb9616f6c5_3_8597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5348" name="Google Shape;534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49" name="Google Shape;534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50" name="Google Shape;5350;gbb9616f6c5_3_8597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5351" name="Google Shape;535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52" name="Google Shape;535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53" name="Google Shape;5353;gbb9616f6c5_3_8597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5354" name="Google Shape;535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55" name="Google Shape;535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56" name="Google Shape;5356;gbb9616f6c5_3_8597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5357" name="Google Shape;535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58" name="Google Shape;535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59" name="Google Shape;5359;gbb9616f6c5_3_8597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5360" name="Google Shape;536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61" name="Google Shape;536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62" name="Google Shape;5362;gbb9616f6c5_3_8597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5363" name="Google Shape;536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64" name="Google Shape;536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65" name="Google Shape;5365;gbb9616f6c5_3_8597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5366" name="Google Shape;536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67" name="Google Shape;536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68" name="Google Shape;5368;gbb9616f6c5_3_8597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5369" name="Google Shape;536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70" name="Google Shape;537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71" name="Google Shape;5371;gbb9616f6c5_3_8597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5372" name="Google Shape;537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73" name="Google Shape;537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74" name="Google Shape;5374;gbb9616f6c5_3_8597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5375" name="Google Shape;537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76" name="Google Shape;537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377" name="Google Shape;5377;gbb9616f6c5_3_8597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378" name="Google Shape;5378;gbb9616f6c5_3_8597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379" name="Google Shape;5379;gbb9616f6c5_3_8597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5380" name="Google Shape;538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81" name="Google Shape;538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82" name="Google Shape;5382;gbb9616f6c5_3_8597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5383" name="Google Shape;538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84" name="Google Shape;538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85" name="Google Shape;5385;gbb9616f6c5_3_8597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5386" name="Google Shape;538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87" name="Google Shape;538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88" name="Google Shape;5388;gbb9616f6c5_3_8597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5389" name="Google Shape;538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0" name="Google Shape;539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91" name="Google Shape;5391;gbb9616f6c5_3_8597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5392" name="Google Shape;539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3" name="Google Shape;539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94" name="Google Shape;5394;gbb9616f6c5_3_8597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5395" name="Google Shape;539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6" name="Google Shape;539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397" name="Google Shape;5397;gbb9616f6c5_3_8597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5398" name="Google Shape;539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399" name="Google Shape;539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00" name="Google Shape;5400;gbb9616f6c5_3_8597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5401" name="Google Shape;540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02" name="Google Shape;540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03" name="Google Shape;5403;gbb9616f6c5_3_8597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5404" name="Google Shape;540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05" name="Google Shape;540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06" name="Google Shape;5406;gbb9616f6c5_3_8597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5407" name="Google Shape;540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08" name="Google Shape;540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09" name="Google Shape;5409;gbb9616f6c5_3_8597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5410" name="Google Shape;541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11" name="Google Shape;541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5412" name="Google Shape;5412;gbb9616f6c5_3_8597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413" name="Google Shape;5413;gbb9616f6c5_3_8597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5414" name="Google Shape;5414;gbb9616f6c5_3_8597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415" name="Google Shape;5415;gbb9616f6c5_3_8597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5416" name="Google Shape;541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17" name="Google Shape;541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18" name="Google Shape;5418;gbb9616f6c5_3_8597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5419" name="Google Shape;5419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0" name="Google Shape;5420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21" name="Google Shape;5421;gbb9616f6c5_3_8597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5422" name="Google Shape;5422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3" name="Google Shape;5423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24" name="Google Shape;5424;gbb9616f6c5_3_8597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5425" name="Google Shape;5425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6" name="Google Shape;5426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27" name="Google Shape;5427;gbb9616f6c5_3_8597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5428" name="Google Shape;5428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29" name="Google Shape;5429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30" name="Google Shape;5430;gbb9616f6c5_3_8597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5431" name="Google Shape;5431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32" name="Google Shape;5432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33" name="Google Shape;5433;gbb9616f6c5_3_8597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5434" name="Google Shape;5434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35" name="Google Shape;5435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36" name="Google Shape;5436;gbb9616f6c5_3_8597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5437" name="Google Shape;5437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38" name="Google Shape;5438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39" name="Google Shape;5439;gbb9616f6c5_3_8597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5440" name="Google Shape;5440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41" name="Google Shape;5441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42" name="Google Shape;5442;gbb9616f6c5_3_8597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5443" name="Google Shape;5443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44" name="Google Shape;5444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5445" name="Google Shape;5445;gbb9616f6c5_3_8597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5446" name="Google Shape;5446;gbb9616f6c5_3_8597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5447" name="Google Shape;5447;gbb9616f6c5_3_8597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5448" name="Google Shape;5448;gbb9616f6c5_3_8597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9" name="Google Shape;5449;gbb9616f6c5_3_8597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0" name="Google Shape;5450;gbb9616f6c5_3_8597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5451" name="Google Shape;5451;gbb9616f6c5_3_8597"/>
          <p:cNvCxnSpPr/>
          <p:nvPr/>
        </p:nvCxnSpPr>
        <p:spPr>
          <a:xfrm rot="10800000">
            <a:off x="457819" y="4030998"/>
            <a:ext cx="8226600" cy="0"/>
          </a:xfrm>
          <a:prstGeom prst="straightConnector1">
            <a:avLst/>
          </a:prstGeom>
          <a:noFill/>
          <a:ln w="9525" cap="flat" cmpd="sng">
            <a:solidFill>
              <a:srgbClr val="97979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">
  <p:cSld name="2:1"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gbb9616f6c5_3_874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4" name="Google Shape;5454;gbb9616f6c5_3_8743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5439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5" name="Google Shape;5455;gbb9616f6c5_3_8743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56" name="Google Shape;5456;gbb9616f6c5_3_8743"/>
          <p:cNvSpPr txBox="1">
            <a:spLocks noGrp="1"/>
          </p:cNvSpPr>
          <p:nvPr>
            <p:ph type="body" idx="3"/>
          </p:nvPr>
        </p:nvSpPr>
        <p:spPr>
          <a:xfrm>
            <a:off x="6043787" y="1816100"/>
            <a:ext cx="2640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457" name="Google Shape;5457;gbb9616f6c5_3_8743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458" name="Google Shape;5458;gbb9616f6c5_3_8743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459" name="Google Shape;5459;gbb9616f6c5_3_8743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60" name="Google Shape;5460;gbb9616f6c5_3_8743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461" name="Google Shape;5461;gbb9616f6c5_3_8743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2" name="Google Shape;546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63" name="Google Shape;546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64" name="Google Shape;5464;gbb9616f6c5_3_8743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5" name="Google Shape;546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66" name="Google Shape;546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67" name="Google Shape;5467;gbb9616f6c5_3_8743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68" name="Google Shape;546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69" name="Google Shape;546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70" name="Google Shape;5470;gbb9616f6c5_3_8743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1" name="Google Shape;547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2" name="Google Shape;547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73" name="Google Shape;5473;gbb9616f6c5_3_8743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4" name="Google Shape;547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5" name="Google Shape;547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76" name="Google Shape;5476;gbb9616f6c5_3_8743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77" name="Google Shape;547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8" name="Google Shape;547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79" name="Google Shape;5479;gbb9616f6c5_3_8743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0" name="Google Shape;548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82" name="Google Shape;5482;gbb9616f6c5_3_8743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3" name="Google Shape;548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84" name="Google Shape;548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85" name="Google Shape;5485;gbb9616f6c5_3_8743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6" name="Google Shape;548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87" name="Google Shape;548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88" name="Google Shape;5488;gbb9616f6c5_3_8743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89" name="Google Shape;548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90" name="Google Shape;549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91" name="Google Shape;5491;gbb9616f6c5_3_8743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492" name="Google Shape;549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93" name="Google Shape;549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494" name="Google Shape;5494;gbb9616f6c5_3_8743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495" name="Google Shape;5495;gbb9616f6c5_3_8743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496" name="Google Shape;5496;gbb9616f6c5_3_8743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497" name="Google Shape;549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98" name="Google Shape;549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99" name="Google Shape;5499;gbb9616f6c5_3_8743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0" name="Google Shape;550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1" name="Google Shape;550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02" name="Google Shape;5502;gbb9616f6c5_3_8743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3" name="Google Shape;550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4" name="Google Shape;550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05" name="Google Shape;5505;gbb9616f6c5_3_8743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6" name="Google Shape;550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7" name="Google Shape;550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08" name="Google Shape;5508;gbb9616f6c5_3_8743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09" name="Google Shape;550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10" name="Google Shape;551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11" name="Google Shape;5511;gbb9616f6c5_3_8743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2" name="Google Shape;551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13" name="Google Shape;551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14" name="Google Shape;5514;gbb9616f6c5_3_8743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5" name="Google Shape;551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16" name="Google Shape;551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17" name="Google Shape;5517;gbb9616f6c5_3_8743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18" name="Google Shape;551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19" name="Google Shape;551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20" name="Google Shape;5520;gbb9616f6c5_3_8743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1" name="Google Shape;552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22" name="Google Shape;552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23" name="Google Shape;5523;gbb9616f6c5_3_8743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4" name="Google Shape;552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25" name="Google Shape;552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26" name="Google Shape;5526;gbb9616f6c5_3_8743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27" name="Google Shape;552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28" name="Google Shape;552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529" name="Google Shape;5529;gbb9616f6c5_3_8743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530" name="Google Shape;5530;gbb9616f6c5_3_8743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531" name="Google Shape;5531;gbb9616f6c5_3_8743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532" name="Google Shape;5532;gbb9616f6c5_3_8743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3" name="Google Shape;553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34" name="Google Shape;553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35" name="Google Shape;5535;gbb9616f6c5_3_8743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6" name="Google Shape;553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37" name="Google Shape;553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38" name="Google Shape;5538;gbb9616f6c5_3_8743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39" name="Google Shape;553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40" name="Google Shape;554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41" name="Google Shape;5541;gbb9616f6c5_3_8743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2" name="Google Shape;554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43" name="Google Shape;554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44" name="Google Shape;5544;gbb9616f6c5_3_8743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5" name="Google Shape;554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46" name="Google Shape;554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47" name="Google Shape;5547;gbb9616f6c5_3_8743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48" name="Google Shape;554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49" name="Google Shape;554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50" name="Google Shape;5550;gbb9616f6c5_3_8743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1" name="Google Shape;555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52" name="Google Shape;555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53" name="Google Shape;5553;gbb9616f6c5_3_8743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4" name="Google Shape;555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55" name="Google Shape;555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56" name="Google Shape;5556;gbb9616f6c5_3_8743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57" name="Google Shape;555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58" name="Google Shape;555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59" name="Google Shape;5559;gbb9616f6c5_3_8743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60" name="Google Shape;556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61" name="Google Shape;556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62" name="Google Shape;5562;gbb9616f6c5_3_8743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563" name="Google Shape;556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64" name="Google Shape;556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565" name="Google Shape;5565;gbb9616f6c5_3_8743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566" name="Google Shape;5566;gbb9616f6c5_3_8743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567" name="Google Shape;5567;gbb9616f6c5_3_8743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68" name="Google Shape;5568;gbb9616f6c5_3_8743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569" name="Google Shape;5569;gbb9616f6c5_3_8743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0" name="Google Shape;557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71" name="Google Shape;557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72" name="Google Shape;5572;gbb9616f6c5_3_8743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3" name="Google Shape;5573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74" name="Google Shape;5574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75" name="Google Shape;5575;gbb9616f6c5_3_8743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6" name="Google Shape;5576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77" name="Google Shape;5577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78" name="Google Shape;5578;gbb9616f6c5_3_8743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79" name="Google Shape;5579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81" name="Google Shape;5581;gbb9616f6c5_3_8743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2" name="Google Shape;5582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83" name="Google Shape;5583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84" name="Google Shape;5584;gbb9616f6c5_3_8743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5" name="Google Shape;5585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86" name="Google Shape;5586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87" name="Google Shape;5587;gbb9616f6c5_3_8743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88" name="Google Shape;5588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89" name="Google Shape;5589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90" name="Google Shape;5590;gbb9616f6c5_3_8743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1" name="Google Shape;5591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92" name="Google Shape;5592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93" name="Google Shape;5593;gbb9616f6c5_3_8743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4" name="Google Shape;5594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95" name="Google Shape;5595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96" name="Google Shape;5596;gbb9616f6c5_3_8743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597" name="Google Shape;5597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98" name="Google Shape;5598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99" name="Google Shape;5599;gbb9616f6c5_3_8743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00" name="Google Shape;5600;gbb9616f6c5_3_8743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01" name="Google Shape;5601;gbb9616f6c5_3_8743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5602" name="Google Shape;5602;gbb9616f6c5_3_8743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">
  <p:cSld name="5">
    <p:spTree>
      <p:nvGrpSpPr>
        <p:cNvPr id="1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gbb9616f6c5_3_889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5" name="Google Shape;5605;gbb9616f6c5_3_8894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6" name="Google Shape;5606;gbb9616f6c5_3_8894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07" name="Google Shape;5607;gbb9616f6c5_3_8894"/>
          <p:cNvSpPr txBox="1">
            <a:spLocks noGrp="1"/>
          </p:cNvSpPr>
          <p:nvPr>
            <p:ph type="body" idx="3"/>
          </p:nvPr>
        </p:nvSpPr>
        <p:spPr>
          <a:xfrm>
            <a:off x="2133550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8" name="Google Shape;5608;gbb9616f6c5_3_8894"/>
          <p:cNvSpPr txBox="1">
            <a:spLocks noGrp="1"/>
          </p:cNvSpPr>
          <p:nvPr>
            <p:ph type="body" idx="4"/>
          </p:nvPr>
        </p:nvSpPr>
        <p:spPr>
          <a:xfrm>
            <a:off x="3822113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9" name="Google Shape;5609;gbb9616f6c5_3_8894"/>
          <p:cNvSpPr txBox="1">
            <a:spLocks noGrp="1"/>
          </p:cNvSpPr>
          <p:nvPr>
            <p:ph type="body" idx="5"/>
          </p:nvPr>
        </p:nvSpPr>
        <p:spPr>
          <a:xfrm>
            <a:off x="5485185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0" name="Google Shape;5610;gbb9616f6c5_3_8894"/>
          <p:cNvSpPr txBox="1">
            <a:spLocks noGrp="1"/>
          </p:cNvSpPr>
          <p:nvPr>
            <p:ph type="body" idx="6"/>
          </p:nvPr>
        </p:nvSpPr>
        <p:spPr>
          <a:xfrm>
            <a:off x="7161002" y="1816100"/>
            <a:ext cx="15234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611" name="Google Shape;5611;gbb9616f6c5_3_8894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612" name="Google Shape;5612;gbb9616f6c5_3_8894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613" name="Google Shape;5613;gbb9616f6c5_3_8894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14" name="Google Shape;5614;gbb9616f6c5_3_8894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15" name="Google Shape;5615;gbb9616f6c5_3_8894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16" name="Google Shape;561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17" name="Google Shape;561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18" name="Google Shape;5618;gbb9616f6c5_3_8894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19" name="Google Shape;561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0" name="Google Shape;562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21" name="Google Shape;5621;gbb9616f6c5_3_8894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2" name="Google Shape;562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3" name="Google Shape;562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24" name="Google Shape;5624;gbb9616f6c5_3_8894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5" name="Google Shape;562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6" name="Google Shape;562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27" name="Google Shape;5627;gbb9616f6c5_3_8894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28" name="Google Shape;562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9" name="Google Shape;562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30" name="Google Shape;5630;gbb9616f6c5_3_8894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1" name="Google Shape;563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32" name="Google Shape;563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33" name="Google Shape;5633;gbb9616f6c5_3_8894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4" name="Google Shape;563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35" name="Google Shape;563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36" name="Google Shape;5636;gbb9616f6c5_3_8894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37" name="Google Shape;563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38" name="Google Shape;563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39" name="Google Shape;5639;gbb9616f6c5_3_8894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0" name="Google Shape;564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41" name="Google Shape;564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42" name="Google Shape;5642;gbb9616f6c5_3_8894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3" name="Google Shape;564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44" name="Google Shape;564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45" name="Google Shape;5645;gbb9616f6c5_3_8894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646" name="Google Shape;564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47" name="Google Shape;564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648" name="Google Shape;5648;gbb9616f6c5_3_8894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649" name="Google Shape;5649;gbb9616f6c5_3_8894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50" name="Google Shape;5650;gbb9616f6c5_3_8894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1" name="Google Shape;565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52" name="Google Shape;565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53" name="Google Shape;5653;gbb9616f6c5_3_8894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4" name="Google Shape;565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55" name="Google Shape;565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56" name="Google Shape;5656;gbb9616f6c5_3_8894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57" name="Google Shape;565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58" name="Google Shape;565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59" name="Google Shape;5659;gbb9616f6c5_3_8894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0" name="Google Shape;566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61" name="Google Shape;566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62" name="Google Shape;5662;gbb9616f6c5_3_8894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3" name="Google Shape;566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64" name="Google Shape;566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65" name="Google Shape;5665;gbb9616f6c5_3_8894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6" name="Google Shape;566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67" name="Google Shape;566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68" name="Google Shape;5668;gbb9616f6c5_3_8894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69" name="Google Shape;566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0" name="Google Shape;567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71" name="Google Shape;5671;gbb9616f6c5_3_8894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2" name="Google Shape;567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3" name="Google Shape;567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74" name="Google Shape;5674;gbb9616f6c5_3_8894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5" name="Google Shape;567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6" name="Google Shape;567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77" name="Google Shape;5677;gbb9616f6c5_3_8894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78" name="Google Shape;567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9" name="Google Shape;567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80" name="Google Shape;5680;gbb9616f6c5_3_8894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81" name="Google Shape;568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82" name="Google Shape;568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683" name="Google Shape;5683;gbb9616f6c5_3_8894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684" name="Google Shape;5684;gbb9616f6c5_3_8894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685" name="Google Shape;5685;gbb9616f6c5_3_8894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686" name="Google Shape;5686;gbb9616f6c5_3_8894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87" name="Google Shape;568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88" name="Google Shape;568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89" name="Google Shape;5689;gbb9616f6c5_3_8894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0" name="Google Shape;569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91" name="Google Shape;569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92" name="Google Shape;5692;gbb9616f6c5_3_8894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3" name="Google Shape;569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94" name="Google Shape;569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95" name="Google Shape;5695;gbb9616f6c5_3_8894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6" name="Google Shape;569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97" name="Google Shape;569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98" name="Google Shape;5698;gbb9616f6c5_3_8894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699" name="Google Shape;569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00" name="Google Shape;570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01" name="Google Shape;5701;gbb9616f6c5_3_8894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2" name="Google Shape;570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03" name="Google Shape;570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04" name="Google Shape;5704;gbb9616f6c5_3_8894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5" name="Google Shape;570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06" name="Google Shape;570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07" name="Google Shape;5707;gbb9616f6c5_3_8894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08" name="Google Shape;570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09" name="Google Shape;570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10" name="Google Shape;5710;gbb9616f6c5_3_8894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1" name="Google Shape;571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12" name="Google Shape;571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13" name="Google Shape;5713;gbb9616f6c5_3_8894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4" name="Google Shape;571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15" name="Google Shape;571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16" name="Google Shape;5716;gbb9616f6c5_3_8894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717" name="Google Shape;571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18" name="Google Shape;571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719" name="Google Shape;5719;gbb9616f6c5_3_8894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720" name="Google Shape;5720;gbb9616f6c5_3_8894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721" name="Google Shape;5721;gbb9616f6c5_3_8894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22" name="Google Shape;5722;gbb9616f6c5_3_8894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723" name="Google Shape;5723;gbb9616f6c5_3_8894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24" name="Google Shape;572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25" name="Google Shape;572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26" name="Google Shape;5726;gbb9616f6c5_3_8894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27" name="Google Shape;5727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28" name="Google Shape;5728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29" name="Google Shape;5729;gbb9616f6c5_3_8894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0" name="Google Shape;5730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31" name="Google Shape;5731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32" name="Google Shape;5732;gbb9616f6c5_3_8894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3" name="Google Shape;5733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34" name="Google Shape;5734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35" name="Google Shape;5735;gbb9616f6c5_3_8894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6" name="Google Shape;5736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37" name="Google Shape;5737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38" name="Google Shape;5738;gbb9616f6c5_3_8894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39" name="Google Shape;5739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40" name="Google Shape;5740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41" name="Google Shape;5741;gbb9616f6c5_3_8894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2" name="Google Shape;5742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43" name="Google Shape;5743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44" name="Google Shape;5744;gbb9616f6c5_3_8894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5" name="Google Shape;5745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46" name="Google Shape;5746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47" name="Google Shape;5747;gbb9616f6c5_3_8894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48" name="Google Shape;5748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49" name="Google Shape;5749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50" name="Google Shape;5750;gbb9616f6c5_3_8894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51" name="Google Shape;5751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52" name="Google Shape;5752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53" name="Google Shape;5753;gbb9616f6c5_3_8894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54" name="Google Shape;5754;gbb9616f6c5_3_8894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55" name="Google Shape;5755;gbb9616f6c5_3_8894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5756" name="Google Shape;5756;gbb9616f6c5_3_8894"/>
          <p:cNvSpPr txBox="1">
            <a:spLocks noGrp="1"/>
          </p:cNvSpPr>
          <p:nvPr>
            <p:ph type="body" idx="7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No Sub">
  <p:cSld name="2 No Sub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50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4037143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50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43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82" name="Google Shape;482;p50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483" name="Google Shape;483;p50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84" name="Google Shape;484;p50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5" name="Google Shape;485;p50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486" name="Google Shape;486;p50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7" name="Google Shape;48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88" name="Google Shape;48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89" name="Google Shape;489;p50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0" name="Google Shape;49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1" name="Google Shape;49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2" name="Google Shape;492;p50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3" name="Google Shape;49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4" name="Google Shape;49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5" name="Google Shape;495;p50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6" name="Google Shape;49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497" name="Google Shape;49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98" name="Google Shape;498;p50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9" name="Google Shape;49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0" name="Google Shape;50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1" name="Google Shape;501;p50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2" name="Google Shape;50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3" name="Google Shape;50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4" name="Google Shape;504;p50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5" name="Google Shape;50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6" name="Google Shape;50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07" name="Google Shape;507;p50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08" name="Google Shape;50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09" name="Google Shape;50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0" name="Google Shape;510;p50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1" name="Google Shape;51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2" name="Google Shape;51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3" name="Google Shape;513;p50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4" name="Google Shape;51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5" name="Google Shape;51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6" name="Google Shape;516;p50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17" name="Google Shape;51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18" name="Google Shape;51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19" name="Google Shape;519;p50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20" name="Google Shape;520;p50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21" name="Google Shape;521;p50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2" name="Google Shape;52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23" name="Google Shape;52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24" name="Google Shape;524;p50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5" name="Google Shape;52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26" name="Google Shape;52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27" name="Google Shape;527;p50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28" name="Google Shape;52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29" name="Google Shape;52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0" name="Google Shape;530;p50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1" name="Google Shape;53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2" name="Google Shape;53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" name="Google Shape;533;p50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4" name="Google Shape;53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5" name="Google Shape;53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6" name="Google Shape;536;p50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37" name="Google Shape;53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8" name="Google Shape;53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9" name="Google Shape;539;p50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0" name="Google Shape;54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1" name="Google Shape;54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2" name="Google Shape;542;p50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3" name="Google Shape;54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4" name="Google Shape;54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5" name="Google Shape;545;p50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6" name="Google Shape;54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" name="Google Shape;54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48" name="Google Shape;548;p50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49" name="Google Shape;54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" name="Google Shape;55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51" name="Google Shape;551;p50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2" name="Google Shape;55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3" name="Google Shape;55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54" name="Google Shape;554;p50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55" name="Google Shape;555;p50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556" name="Google Shape;556;p50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57" name="Google Shape;557;p50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58" name="Google Shape;55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9" name="Google Shape;55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0" name="Google Shape;560;p50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1" name="Google Shape;56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2" name="Google Shape;56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3" name="Google Shape;563;p50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4" name="Google Shape;56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5" name="Google Shape;56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6" name="Google Shape;566;p50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67" name="Google Shape;56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8" name="Google Shape;56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69" name="Google Shape;569;p50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0" name="Google Shape;57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1" name="Google Shape;57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2" name="Google Shape;572;p50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3" name="Google Shape;57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4" name="Google Shape;57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5" name="Google Shape;575;p50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6" name="Google Shape;57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7" name="Google Shape;57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8" name="Google Shape;578;p50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79" name="Google Shape;57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0" name="Google Shape;58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1" name="Google Shape;581;p50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2" name="Google Shape;58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3" name="Google Shape;58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4" name="Google Shape;584;p50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5" name="Google Shape;58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6" name="Google Shape;58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7" name="Google Shape;587;p50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588" name="Google Shape;58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9" name="Google Shape;58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90" name="Google Shape;590;p50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91" name="Google Shape;591;p50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592" name="Google Shape;592;p50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3" name="Google Shape;593;p50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94" name="Google Shape;594;p50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5" name="Google Shape;59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6" name="Google Shape;59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7" name="Google Shape;597;p50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598" name="Google Shape;598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9" name="Google Shape;599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0" name="Google Shape;600;p50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1" name="Google Shape;601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2" name="Google Shape;602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3" name="Google Shape;603;p50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4" name="Google Shape;604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5" name="Google Shape;605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6" name="Google Shape;606;p50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07" name="Google Shape;607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8" name="Google Shape;608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9" name="Google Shape;609;p50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0" name="Google Shape;610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1" name="Google Shape;611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2" name="Google Shape;612;p50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3" name="Google Shape;613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4" name="Google Shape;614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5" name="Google Shape;615;p50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6" name="Google Shape;616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7" name="Google Shape;617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8" name="Google Shape;618;p50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19" name="Google Shape;619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0" name="Google Shape;620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21" name="Google Shape;621;p50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22" name="Google Shape;622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3" name="Google Shape;623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24" name="Google Shape;624;p50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25" name="Google Shape;625;p50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6" name="Google Shape;626;p50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27" name="Google Shape;627;p50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plit Horizontal">
  <p:cSld name="4 Split Horizontal">
    <p:spTree>
      <p:nvGrpSpPr>
        <p:cNvPr id="1" name="Shape 5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8" name="Google Shape;5758;gbb9616f6c5_3_904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9" name="Google Shape;5759;gbb9616f6c5_3_9048"/>
          <p:cNvSpPr txBox="1">
            <a:spLocks noGrp="1"/>
          </p:cNvSpPr>
          <p:nvPr>
            <p:ph type="body" idx="1"/>
          </p:nvPr>
        </p:nvSpPr>
        <p:spPr>
          <a:xfrm>
            <a:off x="457732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0" name="Google Shape;5760;gbb9616f6c5_3_9048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61" name="Google Shape;5761;gbb9616f6c5_3_9048"/>
          <p:cNvSpPr txBox="1">
            <a:spLocks noGrp="1"/>
          </p:cNvSpPr>
          <p:nvPr>
            <p:ph type="body" idx="3"/>
          </p:nvPr>
        </p:nvSpPr>
        <p:spPr>
          <a:xfrm>
            <a:off x="2552504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2" name="Google Shape;5762;gbb9616f6c5_3_9048"/>
          <p:cNvSpPr txBox="1">
            <a:spLocks noGrp="1"/>
          </p:cNvSpPr>
          <p:nvPr>
            <p:ph type="body" idx="4"/>
          </p:nvPr>
        </p:nvSpPr>
        <p:spPr>
          <a:xfrm>
            <a:off x="4647276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3" name="Google Shape;5763;gbb9616f6c5_3_9048"/>
          <p:cNvSpPr txBox="1">
            <a:spLocks noGrp="1"/>
          </p:cNvSpPr>
          <p:nvPr>
            <p:ph type="body" idx="5"/>
          </p:nvPr>
        </p:nvSpPr>
        <p:spPr>
          <a:xfrm>
            <a:off x="6744429" y="2762473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64" name="Google Shape;5764;gbb9616f6c5_3_9048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765" name="Google Shape;5765;gbb9616f6c5_3_9048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766" name="Google Shape;5766;gbb9616f6c5_3_90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67" name="Google Shape;5767;gbb9616f6c5_3_90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768" name="Google Shape;5768;gbb9616f6c5_3_90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69" name="Google Shape;576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70" name="Google Shape;577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71" name="Google Shape;5771;gbb9616f6c5_3_90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2" name="Google Shape;577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73" name="Google Shape;577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74" name="Google Shape;5774;gbb9616f6c5_3_90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5" name="Google Shape;577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76" name="Google Shape;577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77" name="Google Shape;5777;gbb9616f6c5_3_90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78" name="Google Shape;577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79" name="Google Shape;577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80" name="Google Shape;5780;gbb9616f6c5_3_90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1" name="Google Shape;578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82" name="Google Shape;578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83" name="Google Shape;5783;gbb9616f6c5_3_90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4" name="Google Shape;578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85" name="Google Shape;578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86" name="Google Shape;5786;gbb9616f6c5_3_90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87" name="Google Shape;578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88" name="Google Shape;578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89" name="Google Shape;5789;gbb9616f6c5_3_90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0" name="Google Shape;579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91" name="Google Shape;579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92" name="Google Shape;5792;gbb9616f6c5_3_90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3" name="Google Shape;579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94" name="Google Shape;579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95" name="Google Shape;5795;gbb9616f6c5_3_90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6" name="Google Shape;579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97" name="Google Shape;579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798" name="Google Shape;5798;gbb9616f6c5_3_90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799" name="Google Shape;579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00" name="Google Shape;580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801" name="Google Shape;5801;gbb9616f6c5_3_9048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802" name="Google Shape;5802;gbb9616f6c5_3_90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803" name="Google Shape;5803;gbb9616f6c5_3_90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04" name="Google Shape;580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05" name="Google Shape;580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06" name="Google Shape;5806;gbb9616f6c5_3_90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07" name="Google Shape;580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08" name="Google Shape;580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09" name="Google Shape;5809;gbb9616f6c5_3_90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0" name="Google Shape;581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11" name="Google Shape;581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12" name="Google Shape;5812;gbb9616f6c5_3_90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3" name="Google Shape;581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14" name="Google Shape;581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15" name="Google Shape;5815;gbb9616f6c5_3_90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6" name="Google Shape;581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17" name="Google Shape;581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18" name="Google Shape;5818;gbb9616f6c5_3_90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19" name="Google Shape;581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20" name="Google Shape;582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21" name="Google Shape;5821;gbb9616f6c5_3_90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2" name="Google Shape;582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23" name="Google Shape;582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24" name="Google Shape;5824;gbb9616f6c5_3_90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5" name="Google Shape;582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26" name="Google Shape;582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27" name="Google Shape;5827;gbb9616f6c5_3_90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28" name="Google Shape;582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29" name="Google Shape;582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30" name="Google Shape;5830;gbb9616f6c5_3_90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31" name="Google Shape;583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32" name="Google Shape;583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33" name="Google Shape;5833;gbb9616f6c5_3_90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34" name="Google Shape;583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35" name="Google Shape;583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836" name="Google Shape;5836;gbb9616f6c5_3_90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837" name="Google Shape;5837;gbb9616f6c5_3_9048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838" name="Google Shape;5838;gbb9616f6c5_3_9048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839" name="Google Shape;5839;gbb9616f6c5_3_9048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0" name="Google Shape;584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41" name="Google Shape;584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42" name="Google Shape;5842;gbb9616f6c5_3_9048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3" name="Google Shape;584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44" name="Google Shape;584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45" name="Google Shape;5845;gbb9616f6c5_3_9048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6" name="Google Shape;584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47" name="Google Shape;584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48" name="Google Shape;5848;gbb9616f6c5_3_9048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49" name="Google Shape;584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50" name="Google Shape;585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51" name="Google Shape;5851;gbb9616f6c5_3_9048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2" name="Google Shape;585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53" name="Google Shape;585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54" name="Google Shape;5854;gbb9616f6c5_3_9048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5" name="Google Shape;585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56" name="Google Shape;585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57" name="Google Shape;5857;gbb9616f6c5_3_9048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58" name="Google Shape;585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59" name="Google Shape;585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60" name="Google Shape;5860;gbb9616f6c5_3_9048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1" name="Google Shape;586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62" name="Google Shape;586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63" name="Google Shape;5863;gbb9616f6c5_3_9048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4" name="Google Shape;586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65" name="Google Shape;586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66" name="Google Shape;5866;gbb9616f6c5_3_9048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67" name="Google Shape;586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68" name="Google Shape;586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69" name="Google Shape;5869;gbb9616f6c5_3_9048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870" name="Google Shape;587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71" name="Google Shape;587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872" name="Google Shape;5872;gbb9616f6c5_3_9048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873" name="Google Shape;5873;gbb9616f6c5_3_9048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5874" name="Google Shape;5874;gbb9616f6c5_3_9048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75" name="Google Shape;5875;gbb9616f6c5_3_9048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876" name="Google Shape;5876;gbb9616f6c5_3_9048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77" name="Google Shape;587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78" name="Google Shape;587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79" name="Google Shape;5879;gbb9616f6c5_3_9048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0" name="Google Shape;5880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81" name="Google Shape;5881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82" name="Google Shape;5882;gbb9616f6c5_3_9048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3" name="Google Shape;5883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84" name="Google Shape;5884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85" name="Google Shape;5885;gbb9616f6c5_3_9048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6" name="Google Shape;5886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87" name="Google Shape;5887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88" name="Google Shape;5888;gbb9616f6c5_3_9048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89" name="Google Shape;5889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90" name="Google Shape;5890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91" name="Google Shape;5891;gbb9616f6c5_3_9048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2" name="Google Shape;5892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93" name="Google Shape;5893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94" name="Google Shape;5894;gbb9616f6c5_3_9048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5" name="Google Shape;5895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96" name="Google Shape;5896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897" name="Google Shape;5897;gbb9616f6c5_3_9048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898" name="Google Shape;5898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899" name="Google Shape;5899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00" name="Google Shape;5900;gbb9616f6c5_3_9048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1" name="Google Shape;5901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02" name="Google Shape;5902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03" name="Google Shape;5903;gbb9616f6c5_3_9048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4" name="Google Shape;5904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05" name="Google Shape;5905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06" name="Google Shape;5906;gbb9616f6c5_3_9048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07" name="Google Shape;5907;gbb9616f6c5_3_9048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08" name="Google Shape;5908;gbb9616f6c5_3_9048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5909" name="Google Shape;5909;gbb9616f6c5_3_9048"/>
          <p:cNvSpPr txBox="1">
            <a:spLocks noGrp="1"/>
          </p:cNvSpPr>
          <p:nvPr>
            <p:ph type="body" idx="6"/>
          </p:nvPr>
        </p:nvSpPr>
        <p:spPr>
          <a:xfrm>
            <a:off x="457732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0" name="Google Shape;5910;gbb9616f6c5_3_9048"/>
          <p:cNvSpPr txBox="1">
            <a:spLocks noGrp="1"/>
          </p:cNvSpPr>
          <p:nvPr>
            <p:ph type="body" idx="7"/>
          </p:nvPr>
        </p:nvSpPr>
        <p:spPr>
          <a:xfrm>
            <a:off x="2552504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1" name="Google Shape;5911;gbb9616f6c5_3_9048"/>
          <p:cNvSpPr txBox="1">
            <a:spLocks noGrp="1"/>
          </p:cNvSpPr>
          <p:nvPr>
            <p:ph type="body" idx="8"/>
          </p:nvPr>
        </p:nvSpPr>
        <p:spPr>
          <a:xfrm>
            <a:off x="4647276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2" name="Google Shape;5912;gbb9616f6c5_3_9048"/>
          <p:cNvSpPr txBox="1">
            <a:spLocks noGrp="1"/>
          </p:cNvSpPr>
          <p:nvPr>
            <p:ph type="body" idx="9"/>
          </p:nvPr>
        </p:nvSpPr>
        <p:spPr>
          <a:xfrm>
            <a:off x="6744429" y="5128999"/>
            <a:ext cx="1942500" cy="17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3" name="Google Shape;5913;gbb9616f6c5_3_9048"/>
          <p:cNvSpPr txBox="1">
            <a:spLocks noGrp="1"/>
          </p:cNvSpPr>
          <p:nvPr>
            <p:ph type="body" idx="1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:1 No Sub">
  <p:cSld name="2:1 No Sub">
    <p:spTree>
      <p:nvGrpSpPr>
        <p:cNvPr id="1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Google Shape;5915;gbb9616f6c5_3_920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6" name="Google Shape;5916;gbb9616f6c5_3_9205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54396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7" name="Google Shape;5917;gbb9616f6c5_3_9205"/>
          <p:cNvSpPr txBox="1">
            <a:spLocks noGrp="1"/>
          </p:cNvSpPr>
          <p:nvPr>
            <p:ph type="body" idx="2"/>
          </p:nvPr>
        </p:nvSpPr>
        <p:spPr>
          <a:xfrm>
            <a:off x="6043787" y="1134598"/>
            <a:ext cx="2640600" cy="5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918" name="Google Shape;5918;gbb9616f6c5_3_920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5919" name="Google Shape;5919;gbb9616f6c5_3_920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5920" name="Google Shape;5920;gbb9616f6c5_3_920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21" name="Google Shape;5921;gbb9616f6c5_3_920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922" name="Google Shape;5922;gbb9616f6c5_3_920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3" name="Google Shape;592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24" name="Google Shape;592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25" name="Google Shape;5925;gbb9616f6c5_3_920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6" name="Google Shape;592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27" name="Google Shape;592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28" name="Google Shape;5928;gbb9616f6c5_3_920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29" name="Google Shape;592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30" name="Google Shape;593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31" name="Google Shape;5931;gbb9616f6c5_3_920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2" name="Google Shape;593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33" name="Google Shape;593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34" name="Google Shape;5934;gbb9616f6c5_3_920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5" name="Google Shape;593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36" name="Google Shape;593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37" name="Google Shape;5937;gbb9616f6c5_3_920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38" name="Google Shape;593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39" name="Google Shape;593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40" name="Google Shape;5940;gbb9616f6c5_3_920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1" name="Google Shape;594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42" name="Google Shape;594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43" name="Google Shape;5943;gbb9616f6c5_3_920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4" name="Google Shape;594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45" name="Google Shape;594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46" name="Google Shape;5946;gbb9616f6c5_3_920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47" name="Google Shape;594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48" name="Google Shape;594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49" name="Google Shape;5949;gbb9616f6c5_3_920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50" name="Google Shape;595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51" name="Google Shape;595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52" name="Google Shape;5952;gbb9616f6c5_3_920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5953" name="Google Shape;595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54" name="Google Shape;595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955" name="Google Shape;5955;gbb9616f6c5_3_920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956" name="Google Shape;5956;gbb9616f6c5_3_920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957" name="Google Shape;5957;gbb9616f6c5_3_920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58" name="Google Shape;595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59" name="Google Shape;595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60" name="Google Shape;5960;gbb9616f6c5_3_920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1" name="Google Shape;596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62" name="Google Shape;596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63" name="Google Shape;5963;gbb9616f6c5_3_920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4" name="Google Shape;596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65" name="Google Shape;596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66" name="Google Shape;5966;gbb9616f6c5_3_920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67" name="Google Shape;596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68" name="Google Shape;596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69" name="Google Shape;5969;gbb9616f6c5_3_920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0" name="Google Shape;597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71" name="Google Shape;597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72" name="Google Shape;5972;gbb9616f6c5_3_920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3" name="Google Shape;597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74" name="Google Shape;597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75" name="Google Shape;5975;gbb9616f6c5_3_920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6" name="Google Shape;597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77" name="Google Shape;597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78" name="Google Shape;5978;gbb9616f6c5_3_920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79" name="Google Shape;597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80" name="Google Shape;598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81" name="Google Shape;5981;gbb9616f6c5_3_920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2" name="Google Shape;598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83" name="Google Shape;598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84" name="Google Shape;5984;gbb9616f6c5_3_920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5" name="Google Shape;598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86" name="Google Shape;598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87" name="Google Shape;5987;gbb9616f6c5_3_920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88" name="Google Shape;598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89" name="Google Shape;598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5990" name="Google Shape;5990;gbb9616f6c5_3_920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991" name="Google Shape;5991;gbb9616f6c5_3_920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5992" name="Google Shape;5992;gbb9616f6c5_3_920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5993" name="Google Shape;5993;gbb9616f6c5_3_920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94" name="Google Shape;599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95" name="Google Shape;599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96" name="Google Shape;5996;gbb9616f6c5_3_920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5997" name="Google Shape;599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998" name="Google Shape;599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999" name="Google Shape;5999;gbb9616f6c5_3_920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0" name="Google Shape;600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01" name="Google Shape;600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02" name="Google Shape;6002;gbb9616f6c5_3_920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3" name="Google Shape;600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04" name="Google Shape;600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05" name="Google Shape;6005;gbb9616f6c5_3_920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6" name="Google Shape;600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07" name="Google Shape;600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08" name="Google Shape;6008;gbb9616f6c5_3_920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09" name="Google Shape;600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10" name="Google Shape;601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11" name="Google Shape;6011;gbb9616f6c5_3_920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2" name="Google Shape;601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13" name="Google Shape;601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14" name="Google Shape;6014;gbb9616f6c5_3_920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5" name="Google Shape;601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16" name="Google Shape;601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17" name="Google Shape;6017;gbb9616f6c5_3_920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18" name="Google Shape;601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19" name="Google Shape;601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20" name="Google Shape;6020;gbb9616f6c5_3_920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21" name="Google Shape;602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22" name="Google Shape;602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23" name="Google Shape;6023;gbb9616f6c5_3_920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024" name="Google Shape;602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25" name="Google Shape;602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6026" name="Google Shape;6026;gbb9616f6c5_3_920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027" name="Google Shape;6027;gbb9616f6c5_3_920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6028" name="Google Shape;6028;gbb9616f6c5_3_920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29" name="Google Shape;6029;gbb9616f6c5_3_920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030" name="Google Shape;6030;gbb9616f6c5_3_920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1" name="Google Shape;603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32" name="Google Shape;603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33" name="Google Shape;6033;gbb9616f6c5_3_920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4" name="Google Shape;6034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35" name="Google Shape;6035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36" name="Google Shape;6036;gbb9616f6c5_3_920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37" name="Google Shape;6037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38" name="Google Shape;6038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39" name="Google Shape;6039;gbb9616f6c5_3_920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0" name="Google Shape;6040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41" name="Google Shape;6041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42" name="Google Shape;6042;gbb9616f6c5_3_920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3" name="Google Shape;6043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44" name="Google Shape;6044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45" name="Google Shape;6045;gbb9616f6c5_3_920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6" name="Google Shape;6046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47" name="Google Shape;6047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48" name="Google Shape;6048;gbb9616f6c5_3_920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49" name="Google Shape;6049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50" name="Google Shape;6050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51" name="Google Shape;6051;gbb9616f6c5_3_920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2" name="Google Shape;6052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53" name="Google Shape;6053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54" name="Google Shape;6054;gbb9616f6c5_3_920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5" name="Google Shape;6055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56" name="Google Shape;6056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57" name="Google Shape;6057;gbb9616f6c5_3_920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58" name="Google Shape;6058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59" name="Google Shape;6059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60" name="Google Shape;6060;gbb9616f6c5_3_920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61" name="Google Shape;6061;gbb9616f6c5_3_920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62" name="Google Shape;6062;gbb9616f6c5_3_920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063" name="Google Shape;6063;gbb9616f6c5_3_9205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5" name="Google Shape;6065;gbb9616f6c5_3_9355"/>
          <p:cNvGrpSpPr/>
          <p:nvPr/>
        </p:nvGrpSpPr>
        <p:grpSpPr>
          <a:xfrm>
            <a:off x="-151322" y="-141189"/>
            <a:ext cx="9439944" cy="7136549"/>
            <a:chOff x="-151322" y="-141189"/>
            <a:chExt cx="9439944" cy="7136549"/>
          </a:xfrm>
        </p:grpSpPr>
        <p:grpSp>
          <p:nvGrpSpPr>
            <p:cNvPr id="6066" name="Google Shape;6066;gbb9616f6c5_3_9355"/>
            <p:cNvGrpSpPr/>
            <p:nvPr/>
          </p:nvGrpSpPr>
          <p:grpSpPr>
            <a:xfrm>
              <a:off x="457731" y="6873224"/>
              <a:ext cx="8226688" cy="122137"/>
              <a:chOff x="457731" y="6582508"/>
              <a:chExt cx="8226688" cy="486600"/>
            </a:xfrm>
          </p:grpSpPr>
          <p:cxnSp>
            <p:nvCxnSpPr>
              <p:cNvPr id="6067" name="Google Shape;6067;gbb9616f6c5_3_935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68" name="Google Shape;6068;gbb9616f6c5_3_935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069" name="Google Shape;6069;gbb9616f6c5_3_935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0" name="Google Shape;607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71" name="Google Shape;607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72" name="Google Shape;6072;gbb9616f6c5_3_935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3" name="Google Shape;607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74" name="Google Shape;607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75" name="Google Shape;6075;gbb9616f6c5_3_935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6" name="Google Shape;607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77" name="Google Shape;607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78" name="Google Shape;6078;gbb9616f6c5_3_935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79" name="Google Shape;607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80" name="Google Shape;608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81" name="Google Shape;6081;gbb9616f6c5_3_935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2" name="Google Shape;608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83" name="Google Shape;608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84" name="Google Shape;6084;gbb9616f6c5_3_935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5" name="Google Shape;608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86" name="Google Shape;608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87" name="Google Shape;6087;gbb9616f6c5_3_935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88" name="Google Shape;608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89" name="Google Shape;608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90" name="Google Shape;6090;gbb9616f6c5_3_935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1" name="Google Shape;609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92" name="Google Shape;609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93" name="Google Shape;6093;gbb9616f6c5_3_935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4" name="Google Shape;609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95" name="Google Shape;609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96" name="Google Shape;6096;gbb9616f6c5_3_935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097" name="Google Shape;609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098" name="Google Shape;609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099" name="Google Shape;6099;gbb9616f6c5_3_935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00" name="Google Shape;610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01" name="Google Shape;610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02" name="Google Shape;6102;gbb9616f6c5_3_9355"/>
            <p:cNvGrpSpPr/>
            <p:nvPr/>
          </p:nvGrpSpPr>
          <p:grpSpPr>
            <a:xfrm>
              <a:off x="-151322" y="454006"/>
              <a:ext cx="122137" cy="5945205"/>
              <a:chOff x="-238872" y="454006"/>
              <a:chExt cx="122137" cy="5945205"/>
            </a:xfrm>
          </p:grpSpPr>
          <p:cxnSp>
            <p:nvCxnSpPr>
              <p:cNvPr id="6103" name="Google Shape;6103;gbb9616f6c5_3_935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04" name="Google Shape;6104;gbb9616f6c5_3_935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05" name="Google Shape;610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06" name="Google Shape;610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07" name="Google Shape;6107;gbb9616f6c5_3_935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08" name="Google Shape;610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09" name="Google Shape;610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10" name="Google Shape;6110;gbb9616f6c5_3_935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1" name="Google Shape;611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12" name="Google Shape;611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13" name="Google Shape;6113;gbb9616f6c5_3_935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4" name="Google Shape;611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15" name="Google Shape;611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16" name="Google Shape;6116;gbb9616f6c5_3_935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17" name="Google Shape;611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18" name="Google Shape;611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19" name="Google Shape;6119;gbb9616f6c5_3_935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0" name="Google Shape;612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21" name="Google Shape;612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22" name="Google Shape;6122;gbb9616f6c5_3_935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3" name="Google Shape;612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24" name="Google Shape;612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25" name="Google Shape;6125;gbb9616f6c5_3_935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6" name="Google Shape;612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27" name="Google Shape;612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28" name="Google Shape;6128;gbb9616f6c5_3_935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29" name="Google Shape;612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30" name="Google Shape;613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31" name="Google Shape;6131;gbb9616f6c5_3_935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32" name="Google Shape;613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33" name="Google Shape;613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34" name="Google Shape;6134;gbb9616f6c5_3_935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35" name="Google Shape;613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36" name="Google Shape;613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6137" name="Google Shape;6137;gbb9616f6c5_3_935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138" name="Google Shape;6138;gbb9616f6c5_3_9355"/>
            <p:cNvGrpSpPr/>
            <p:nvPr/>
          </p:nvGrpSpPr>
          <p:grpSpPr>
            <a:xfrm>
              <a:off x="9166485" y="454006"/>
              <a:ext cx="122137" cy="5945205"/>
              <a:chOff x="-238872" y="454006"/>
              <a:chExt cx="122137" cy="5945205"/>
            </a:xfrm>
          </p:grpSpPr>
          <p:cxnSp>
            <p:nvCxnSpPr>
              <p:cNvPr id="6139" name="Google Shape;6139;gbb9616f6c5_3_9355"/>
              <p:cNvCxnSpPr/>
              <p:nvPr/>
            </p:nvCxnSpPr>
            <p:spPr>
              <a:xfrm>
                <a:off x="-177809" y="392956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40" name="Google Shape;6140;gbb9616f6c5_3_9355"/>
              <p:cNvGrpSpPr/>
              <p:nvPr/>
            </p:nvGrpSpPr>
            <p:grpSpPr>
              <a:xfrm rot="5400000">
                <a:off x="-254004" y="594069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1" name="Google Shape;614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42" name="Google Shape;614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43" name="Google Shape;6143;gbb9616f6c5_3_9355"/>
              <p:cNvGrpSpPr/>
              <p:nvPr/>
            </p:nvGrpSpPr>
            <p:grpSpPr>
              <a:xfrm rot="5400000">
                <a:off x="-254004" y="546705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4" name="Google Shape;614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45" name="Google Shape;614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46" name="Google Shape;6146;gbb9616f6c5_3_9355"/>
              <p:cNvGrpSpPr/>
              <p:nvPr/>
            </p:nvGrpSpPr>
            <p:grpSpPr>
              <a:xfrm rot="5400000">
                <a:off x="-254004" y="499341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47" name="Google Shape;614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48" name="Google Shape;614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49" name="Google Shape;6149;gbb9616f6c5_3_9355"/>
              <p:cNvGrpSpPr/>
              <p:nvPr/>
            </p:nvGrpSpPr>
            <p:grpSpPr>
              <a:xfrm rot="5400000">
                <a:off x="-254004" y="451977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0" name="Google Shape;615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51" name="Google Shape;615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52" name="Google Shape;6152;gbb9616f6c5_3_9355"/>
              <p:cNvGrpSpPr/>
              <p:nvPr/>
            </p:nvGrpSpPr>
            <p:grpSpPr>
              <a:xfrm rot="5400000">
                <a:off x="-254004" y="404613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3" name="Google Shape;615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54" name="Google Shape;615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55" name="Google Shape;6155;gbb9616f6c5_3_9355"/>
              <p:cNvGrpSpPr/>
              <p:nvPr/>
            </p:nvGrpSpPr>
            <p:grpSpPr>
              <a:xfrm rot="5400000">
                <a:off x="-254004" y="3572488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6" name="Google Shape;615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57" name="Google Shape;615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58" name="Google Shape;6158;gbb9616f6c5_3_9355"/>
              <p:cNvGrpSpPr/>
              <p:nvPr/>
            </p:nvGrpSpPr>
            <p:grpSpPr>
              <a:xfrm rot="5400000">
                <a:off x="-254004" y="3098846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59" name="Google Shape;615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60" name="Google Shape;616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61" name="Google Shape;6161;gbb9616f6c5_3_9355"/>
              <p:cNvGrpSpPr/>
              <p:nvPr/>
            </p:nvGrpSpPr>
            <p:grpSpPr>
              <a:xfrm rot="5400000">
                <a:off x="-254004" y="2625204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2" name="Google Shape;616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63" name="Google Shape;616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64" name="Google Shape;6164;gbb9616f6c5_3_9355"/>
              <p:cNvGrpSpPr/>
              <p:nvPr/>
            </p:nvGrpSpPr>
            <p:grpSpPr>
              <a:xfrm rot="5400000">
                <a:off x="-254004" y="2151562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5" name="Google Shape;616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66" name="Google Shape;616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67" name="Google Shape;6167;gbb9616f6c5_3_9355"/>
              <p:cNvGrpSpPr/>
              <p:nvPr/>
            </p:nvGrpSpPr>
            <p:grpSpPr>
              <a:xfrm rot="5400000">
                <a:off x="-254004" y="1677920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68" name="Google Shape;616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69" name="Google Shape;616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70" name="Google Shape;6170;gbb9616f6c5_3_9355"/>
              <p:cNvGrpSpPr/>
              <p:nvPr/>
            </p:nvGrpSpPr>
            <p:grpSpPr>
              <a:xfrm rot="5400000">
                <a:off x="-254004" y="997329"/>
                <a:ext cx="152400" cy="122137"/>
                <a:chOff x="7983415" y="6582508"/>
                <a:chExt cx="152400" cy="486600"/>
              </a:xfrm>
            </p:grpSpPr>
            <p:cxnSp>
              <p:nvCxnSpPr>
                <p:cNvPr id="6171" name="Google Shape;617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72" name="Google Shape;617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6173" name="Google Shape;6173;gbb9616f6c5_3_9355"/>
              <p:cNvCxnSpPr/>
              <p:nvPr/>
            </p:nvCxnSpPr>
            <p:spPr>
              <a:xfrm>
                <a:off x="-177809" y="6338161"/>
                <a:ext cx="0" cy="12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174" name="Google Shape;6174;gbb9616f6c5_3_9355"/>
            <p:cNvGrpSpPr/>
            <p:nvPr/>
          </p:nvGrpSpPr>
          <p:grpSpPr>
            <a:xfrm>
              <a:off x="457731" y="-141189"/>
              <a:ext cx="8226688" cy="122137"/>
              <a:chOff x="457731" y="6582508"/>
              <a:chExt cx="8226688" cy="486600"/>
            </a:xfrm>
          </p:grpSpPr>
          <p:cxnSp>
            <p:nvCxnSpPr>
              <p:cNvPr id="6175" name="Google Shape;6175;gbb9616f6c5_3_9355"/>
              <p:cNvCxnSpPr/>
              <p:nvPr/>
            </p:nvCxnSpPr>
            <p:spPr>
              <a:xfrm>
                <a:off x="457731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76" name="Google Shape;6176;gbb9616f6c5_3_9355"/>
              <p:cNvCxnSpPr/>
              <p:nvPr/>
            </p:nvCxnSpPr>
            <p:spPr>
              <a:xfrm>
                <a:off x="8684419" y="6582508"/>
                <a:ext cx="0" cy="4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177" name="Google Shape;6177;gbb9616f6c5_3_9355"/>
              <p:cNvGrpSpPr/>
              <p:nvPr/>
            </p:nvGrpSpPr>
            <p:grpSpPr>
              <a:xfrm>
                <a:off x="798615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78" name="Google Shape;617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79" name="Google Shape;617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80" name="Google Shape;6180;gbb9616f6c5_3_9355"/>
              <p:cNvGrpSpPr/>
              <p:nvPr/>
            </p:nvGrpSpPr>
            <p:grpSpPr>
              <a:xfrm>
                <a:off x="7287901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1" name="Google Shape;6181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82" name="Google Shape;6182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83" name="Google Shape;6183;gbb9616f6c5_3_9355"/>
              <p:cNvGrpSpPr/>
              <p:nvPr/>
            </p:nvGrpSpPr>
            <p:grpSpPr>
              <a:xfrm>
                <a:off x="6589644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4" name="Google Shape;6184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85" name="Google Shape;6185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86" name="Google Shape;6186;gbb9616f6c5_3_9355"/>
              <p:cNvGrpSpPr/>
              <p:nvPr/>
            </p:nvGrpSpPr>
            <p:grpSpPr>
              <a:xfrm>
                <a:off x="5891387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87" name="Google Shape;6187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88" name="Google Shape;6188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89" name="Google Shape;6189;gbb9616f6c5_3_9355"/>
              <p:cNvGrpSpPr/>
              <p:nvPr/>
            </p:nvGrpSpPr>
            <p:grpSpPr>
              <a:xfrm>
                <a:off x="5193130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0" name="Google Shape;6190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91" name="Google Shape;6191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92" name="Google Shape;6192;gbb9616f6c5_3_9355"/>
              <p:cNvGrpSpPr/>
              <p:nvPr/>
            </p:nvGrpSpPr>
            <p:grpSpPr>
              <a:xfrm>
                <a:off x="4494873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3" name="Google Shape;6193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94" name="Google Shape;6194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95" name="Google Shape;6195;gbb9616f6c5_3_9355"/>
              <p:cNvGrpSpPr/>
              <p:nvPr/>
            </p:nvGrpSpPr>
            <p:grpSpPr>
              <a:xfrm>
                <a:off x="3796616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6" name="Google Shape;6196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197" name="Google Shape;6197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198" name="Google Shape;6198;gbb9616f6c5_3_9355"/>
              <p:cNvGrpSpPr/>
              <p:nvPr/>
            </p:nvGrpSpPr>
            <p:grpSpPr>
              <a:xfrm>
                <a:off x="3098359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199" name="Google Shape;6199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00" name="Google Shape;6200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201" name="Google Shape;6201;gbb9616f6c5_3_9355"/>
              <p:cNvGrpSpPr/>
              <p:nvPr/>
            </p:nvGrpSpPr>
            <p:grpSpPr>
              <a:xfrm>
                <a:off x="2400102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2" name="Google Shape;6202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03" name="Google Shape;6203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204" name="Google Shape;6204;gbb9616f6c5_3_9355"/>
              <p:cNvGrpSpPr/>
              <p:nvPr/>
            </p:nvGrpSpPr>
            <p:grpSpPr>
              <a:xfrm>
                <a:off x="1701845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5" name="Google Shape;6205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06" name="Google Shape;6206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207" name="Google Shape;6207;gbb9616f6c5_3_9355"/>
              <p:cNvGrpSpPr/>
              <p:nvPr/>
            </p:nvGrpSpPr>
            <p:grpSpPr>
              <a:xfrm>
                <a:off x="1003588" y="6582508"/>
                <a:ext cx="152400" cy="486600"/>
                <a:chOff x="7983415" y="6582508"/>
                <a:chExt cx="152400" cy="486600"/>
              </a:xfrm>
            </p:grpSpPr>
            <p:cxnSp>
              <p:nvCxnSpPr>
                <p:cNvPr id="6208" name="Google Shape;6208;gbb9616f6c5_3_9355"/>
                <p:cNvCxnSpPr/>
                <p:nvPr/>
              </p:nvCxnSpPr>
              <p:spPr>
                <a:xfrm>
                  <a:off x="81358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09" name="Google Shape;6209;gbb9616f6c5_3_9355"/>
                <p:cNvCxnSpPr/>
                <p:nvPr/>
              </p:nvCxnSpPr>
              <p:spPr>
                <a:xfrm>
                  <a:off x="7983415" y="6582508"/>
                  <a:ext cx="0" cy="48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6210" name="Google Shape;6210;gbb9616f6c5_3_9355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11" name="Google Shape;6211;gbb9616f6c5_3_9355"/>
          <p:cNvSpPr txBox="1">
            <a:spLocks noGrp="1"/>
          </p:cNvSpPr>
          <p:nvPr>
            <p:ph type="body" idx="1"/>
          </p:nvPr>
        </p:nvSpPr>
        <p:spPr>
          <a:xfrm>
            <a:off x="6043787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2" name="Google Shape;6212;gbb9616f6c5_3_9355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3" name="Google Shape;6213;gbb9616f6c5_3_9355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6214" name="Google Shape;6214;gbb9616f6c5_3_9355"/>
          <p:cNvSpPr txBox="1">
            <a:spLocks noGrp="1"/>
          </p:cNvSpPr>
          <p:nvPr>
            <p:ph type="body" idx="2"/>
          </p:nvPr>
        </p:nvSpPr>
        <p:spPr>
          <a:xfrm>
            <a:off x="457732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5" name="Google Shape;6215;gbb9616f6c5_3_9355"/>
          <p:cNvSpPr txBox="1">
            <a:spLocks noGrp="1"/>
          </p:cNvSpPr>
          <p:nvPr>
            <p:ph type="body" idx="3"/>
          </p:nvPr>
        </p:nvSpPr>
        <p:spPr>
          <a:xfrm>
            <a:off x="3256668" y="457200"/>
            <a:ext cx="2640600" cy="59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300"/>
              <a:buChar char="​"/>
              <a:defRPr sz="1300">
                <a:solidFill>
                  <a:srgbClr val="62625C"/>
                </a:solidFill>
              </a:defRPr>
            </a:lvl1pPr>
            <a:lvl2pPr marL="914400" lvl="1" indent="-3302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62625C"/>
              </a:buClr>
              <a:buSzPts val="1600"/>
              <a:buFont typeface="Calibri"/>
              <a:buChar char="–"/>
              <a:defRPr sz="16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845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​"/>
              <a:defRPr/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6" name="Google Shape;6216;gbb9616f6c5_3_9355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2">
  <p:cSld name="Case Stu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8" name="Google Shape;6218;gbb9616f6c5_3_9508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9" name="Google Shape;6219;gbb9616f6c5_3_9508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3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6220" name="Google Shape;6220;gbb9616f6c5_3_9508"/>
          <p:cNvCxnSpPr/>
          <p:nvPr/>
        </p:nvCxnSpPr>
        <p:spPr>
          <a:xfrm>
            <a:off x="457731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221" name="Google Shape;6221;gbb9616f6c5_3_9508"/>
          <p:cNvCxnSpPr/>
          <p:nvPr/>
        </p:nvCxnSpPr>
        <p:spPr>
          <a:xfrm>
            <a:off x="8684419" y="6873247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222" name="Google Shape;6222;gbb9616f6c5_3_9508"/>
          <p:cNvGrpSpPr/>
          <p:nvPr/>
        </p:nvGrpSpPr>
        <p:grpSpPr>
          <a:xfrm>
            <a:off x="7986158" y="6873224"/>
            <a:ext cx="152400" cy="122137"/>
            <a:chOff x="7983415" y="6582508"/>
            <a:chExt cx="152400" cy="486600"/>
          </a:xfrm>
        </p:grpSpPr>
        <p:cxnSp>
          <p:nvCxnSpPr>
            <p:cNvPr id="6223" name="Google Shape;622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24" name="Google Shape;622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25" name="Google Shape;6225;gbb9616f6c5_3_9508"/>
          <p:cNvGrpSpPr/>
          <p:nvPr/>
        </p:nvGrpSpPr>
        <p:grpSpPr>
          <a:xfrm>
            <a:off x="7287901" y="6873224"/>
            <a:ext cx="152400" cy="122137"/>
            <a:chOff x="7983415" y="6582508"/>
            <a:chExt cx="152400" cy="486600"/>
          </a:xfrm>
        </p:grpSpPr>
        <p:cxnSp>
          <p:nvCxnSpPr>
            <p:cNvPr id="6226" name="Google Shape;622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27" name="Google Shape;622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28" name="Google Shape;6228;gbb9616f6c5_3_9508"/>
          <p:cNvGrpSpPr/>
          <p:nvPr/>
        </p:nvGrpSpPr>
        <p:grpSpPr>
          <a:xfrm>
            <a:off x="6589644" y="6873224"/>
            <a:ext cx="152400" cy="122137"/>
            <a:chOff x="7983415" y="6582508"/>
            <a:chExt cx="152400" cy="486600"/>
          </a:xfrm>
        </p:grpSpPr>
        <p:cxnSp>
          <p:nvCxnSpPr>
            <p:cNvPr id="6229" name="Google Shape;622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30" name="Google Shape;623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31" name="Google Shape;6231;gbb9616f6c5_3_9508"/>
          <p:cNvGrpSpPr/>
          <p:nvPr/>
        </p:nvGrpSpPr>
        <p:grpSpPr>
          <a:xfrm>
            <a:off x="5891387" y="6873224"/>
            <a:ext cx="152400" cy="122137"/>
            <a:chOff x="7983415" y="6582508"/>
            <a:chExt cx="152400" cy="486600"/>
          </a:xfrm>
        </p:grpSpPr>
        <p:cxnSp>
          <p:nvCxnSpPr>
            <p:cNvPr id="6232" name="Google Shape;623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33" name="Google Shape;623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34" name="Google Shape;6234;gbb9616f6c5_3_9508"/>
          <p:cNvGrpSpPr/>
          <p:nvPr/>
        </p:nvGrpSpPr>
        <p:grpSpPr>
          <a:xfrm>
            <a:off x="5193130" y="6873224"/>
            <a:ext cx="152400" cy="122137"/>
            <a:chOff x="7983415" y="6582508"/>
            <a:chExt cx="152400" cy="486600"/>
          </a:xfrm>
        </p:grpSpPr>
        <p:cxnSp>
          <p:nvCxnSpPr>
            <p:cNvPr id="6235" name="Google Shape;623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36" name="Google Shape;623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37" name="Google Shape;6237;gbb9616f6c5_3_9508"/>
          <p:cNvGrpSpPr/>
          <p:nvPr/>
        </p:nvGrpSpPr>
        <p:grpSpPr>
          <a:xfrm>
            <a:off x="4494873" y="6873224"/>
            <a:ext cx="152400" cy="122137"/>
            <a:chOff x="7983415" y="6582508"/>
            <a:chExt cx="152400" cy="486600"/>
          </a:xfrm>
        </p:grpSpPr>
        <p:cxnSp>
          <p:nvCxnSpPr>
            <p:cNvPr id="6238" name="Google Shape;623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39" name="Google Shape;623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40" name="Google Shape;6240;gbb9616f6c5_3_9508"/>
          <p:cNvGrpSpPr/>
          <p:nvPr/>
        </p:nvGrpSpPr>
        <p:grpSpPr>
          <a:xfrm>
            <a:off x="3796616" y="6873224"/>
            <a:ext cx="152400" cy="122137"/>
            <a:chOff x="7983415" y="6582508"/>
            <a:chExt cx="152400" cy="486600"/>
          </a:xfrm>
        </p:grpSpPr>
        <p:cxnSp>
          <p:nvCxnSpPr>
            <p:cNvPr id="6241" name="Google Shape;624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42" name="Google Shape;624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43" name="Google Shape;6243;gbb9616f6c5_3_9508"/>
          <p:cNvGrpSpPr/>
          <p:nvPr/>
        </p:nvGrpSpPr>
        <p:grpSpPr>
          <a:xfrm>
            <a:off x="3098359" y="6873224"/>
            <a:ext cx="152400" cy="122137"/>
            <a:chOff x="7983415" y="6582508"/>
            <a:chExt cx="152400" cy="486600"/>
          </a:xfrm>
        </p:grpSpPr>
        <p:cxnSp>
          <p:nvCxnSpPr>
            <p:cNvPr id="6244" name="Google Shape;624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45" name="Google Shape;624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46" name="Google Shape;6246;gbb9616f6c5_3_9508"/>
          <p:cNvGrpSpPr/>
          <p:nvPr/>
        </p:nvGrpSpPr>
        <p:grpSpPr>
          <a:xfrm>
            <a:off x="2400102" y="6873224"/>
            <a:ext cx="152400" cy="122137"/>
            <a:chOff x="7983415" y="6582508"/>
            <a:chExt cx="152400" cy="486600"/>
          </a:xfrm>
        </p:grpSpPr>
        <p:cxnSp>
          <p:nvCxnSpPr>
            <p:cNvPr id="6247" name="Google Shape;624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48" name="Google Shape;624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49" name="Google Shape;6249;gbb9616f6c5_3_9508"/>
          <p:cNvGrpSpPr/>
          <p:nvPr/>
        </p:nvGrpSpPr>
        <p:grpSpPr>
          <a:xfrm>
            <a:off x="1701845" y="6873224"/>
            <a:ext cx="152400" cy="122137"/>
            <a:chOff x="7983415" y="6582508"/>
            <a:chExt cx="152400" cy="486600"/>
          </a:xfrm>
        </p:grpSpPr>
        <p:cxnSp>
          <p:nvCxnSpPr>
            <p:cNvPr id="6250" name="Google Shape;625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51" name="Google Shape;625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52" name="Google Shape;6252;gbb9616f6c5_3_9508"/>
          <p:cNvGrpSpPr/>
          <p:nvPr/>
        </p:nvGrpSpPr>
        <p:grpSpPr>
          <a:xfrm>
            <a:off x="1003588" y="6873224"/>
            <a:ext cx="152400" cy="122137"/>
            <a:chOff x="7983415" y="6582508"/>
            <a:chExt cx="152400" cy="486600"/>
          </a:xfrm>
        </p:grpSpPr>
        <p:cxnSp>
          <p:nvCxnSpPr>
            <p:cNvPr id="6253" name="Google Shape;625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54" name="Google Shape;625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255" name="Google Shape;6255;gbb9616f6c5_3_9508"/>
          <p:cNvCxnSpPr/>
          <p:nvPr/>
        </p:nvCxnSpPr>
        <p:spPr>
          <a:xfrm>
            <a:off x="-90259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256" name="Google Shape;6256;gbb9616f6c5_3_9508"/>
          <p:cNvGrpSpPr/>
          <p:nvPr/>
        </p:nvGrpSpPr>
        <p:grpSpPr>
          <a:xfrm rot="5400000">
            <a:off x="-166454" y="5940698"/>
            <a:ext cx="152400" cy="122137"/>
            <a:chOff x="7983415" y="6582508"/>
            <a:chExt cx="152400" cy="486600"/>
          </a:xfrm>
        </p:grpSpPr>
        <p:cxnSp>
          <p:nvCxnSpPr>
            <p:cNvPr id="6257" name="Google Shape;625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58" name="Google Shape;625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59" name="Google Shape;6259;gbb9616f6c5_3_9508"/>
          <p:cNvGrpSpPr/>
          <p:nvPr/>
        </p:nvGrpSpPr>
        <p:grpSpPr>
          <a:xfrm rot="5400000">
            <a:off x="-166454" y="5467056"/>
            <a:ext cx="152400" cy="122137"/>
            <a:chOff x="7983415" y="6582508"/>
            <a:chExt cx="152400" cy="486600"/>
          </a:xfrm>
        </p:grpSpPr>
        <p:cxnSp>
          <p:nvCxnSpPr>
            <p:cNvPr id="6260" name="Google Shape;626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61" name="Google Shape;626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62" name="Google Shape;6262;gbb9616f6c5_3_9508"/>
          <p:cNvGrpSpPr/>
          <p:nvPr/>
        </p:nvGrpSpPr>
        <p:grpSpPr>
          <a:xfrm rot="5400000">
            <a:off x="-166454" y="4993414"/>
            <a:ext cx="152400" cy="122137"/>
            <a:chOff x="7983415" y="6582508"/>
            <a:chExt cx="152400" cy="486600"/>
          </a:xfrm>
        </p:grpSpPr>
        <p:cxnSp>
          <p:nvCxnSpPr>
            <p:cNvPr id="6263" name="Google Shape;626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64" name="Google Shape;626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65" name="Google Shape;6265;gbb9616f6c5_3_9508"/>
          <p:cNvGrpSpPr/>
          <p:nvPr/>
        </p:nvGrpSpPr>
        <p:grpSpPr>
          <a:xfrm rot="5400000">
            <a:off x="-166454" y="4519772"/>
            <a:ext cx="152400" cy="122137"/>
            <a:chOff x="7983415" y="6582508"/>
            <a:chExt cx="152400" cy="486600"/>
          </a:xfrm>
        </p:grpSpPr>
        <p:cxnSp>
          <p:nvCxnSpPr>
            <p:cNvPr id="6266" name="Google Shape;626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67" name="Google Shape;626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68" name="Google Shape;6268;gbb9616f6c5_3_9508"/>
          <p:cNvGrpSpPr/>
          <p:nvPr/>
        </p:nvGrpSpPr>
        <p:grpSpPr>
          <a:xfrm rot="5400000">
            <a:off x="-166454" y="4046130"/>
            <a:ext cx="152400" cy="122137"/>
            <a:chOff x="7983415" y="6582508"/>
            <a:chExt cx="152400" cy="486600"/>
          </a:xfrm>
        </p:grpSpPr>
        <p:cxnSp>
          <p:nvCxnSpPr>
            <p:cNvPr id="6269" name="Google Shape;626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0" name="Google Shape;627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71" name="Google Shape;6271;gbb9616f6c5_3_9508"/>
          <p:cNvGrpSpPr/>
          <p:nvPr/>
        </p:nvGrpSpPr>
        <p:grpSpPr>
          <a:xfrm rot="5400000">
            <a:off x="-166454" y="3572488"/>
            <a:ext cx="152400" cy="122137"/>
            <a:chOff x="7983415" y="6582508"/>
            <a:chExt cx="152400" cy="486600"/>
          </a:xfrm>
        </p:grpSpPr>
        <p:cxnSp>
          <p:nvCxnSpPr>
            <p:cNvPr id="6272" name="Google Shape;627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3" name="Google Shape;627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74" name="Google Shape;6274;gbb9616f6c5_3_9508"/>
          <p:cNvGrpSpPr/>
          <p:nvPr/>
        </p:nvGrpSpPr>
        <p:grpSpPr>
          <a:xfrm rot="5400000">
            <a:off x="-166454" y="3098846"/>
            <a:ext cx="152400" cy="122137"/>
            <a:chOff x="7983415" y="6582508"/>
            <a:chExt cx="152400" cy="486600"/>
          </a:xfrm>
        </p:grpSpPr>
        <p:cxnSp>
          <p:nvCxnSpPr>
            <p:cNvPr id="6275" name="Google Shape;627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6" name="Google Shape;627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77" name="Google Shape;6277;gbb9616f6c5_3_9508"/>
          <p:cNvGrpSpPr/>
          <p:nvPr/>
        </p:nvGrpSpPr>
        <p:grpSpPr>
          <a:xfrm rot="5400000">
            <a:off x="-166454" y="2625204"/>
            <a:ext cx="152400" cy="122137"/>
            <a:chOff x="7983415" y="6582508"/>
            <a:chExt cx="152400" cy="486600"/>
          </a:xfrm>
        </p:grpSpPr>
        <p:cxnSp>
          <p:nvCxnSpPr>
            <p:cNvPr id="6278" name="Google Shape;627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79" name="Google Shape;627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80" name="Google Shape;6280;gbb9616f6c5_3_9508"/>
          <p:cNvGrpSpPr/>
          <p:nvPr/>
        </p:nvGrpSpPr>
        <p:grpSpPr>
          <a:xfrm rot="5400000">
            <a:off x="-166454" y="2151562"/>
            <a:ext cx="152400" cy="122137"/>
            <a:chOff x="7983415" y="6582508"/>
            <a:chExt cx="152400" cy="486600"/>
          </a:xfrm>
        </p:grpSpPr>
        <p:cxnSp>
          <p:nvCxnSpPr>
            <p:cNvPr id="6281" name="Google Shape;628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82" name="Google Shape;628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83" name="Google Shape;6283;gbb9616f6c5_3_9508"/>
          <p:cNvGrpSpPr/>
          <p:nvPr/>
        </p:nvGrpSpPr>
        <p:grpSpPr>
          <a:xfrm rot="5400000">
            <a:off x="-166454" y="1677920"/>
            <a:ext cx="152400" cy="122137"/>
            <a:chOff x="7983415" y="6582508"/>
            <a:chExt cx="152400" cy="486600"/>
          </a:xfrm>
        </p:grpSpPr>
        <p:cxnSp>
          <p:nvCxnSpPr>
            <p:cNvPr id="6284" name="Google Shape;628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85" name="Google Shape;628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86" name="Google Shape;6286;gbb9616f6c5_3_9508"/>
          <p:cNvGrpSpPr/>
          <p:nvPr/>
        </p:nvGrpSpPr>
        <p:grpSpPr>
          <a:xfrm rot="5400000">
            <a:off x="-166454" y="997329"/>
            <a:ext cx="152400" cy="122137"/>
            <a:chOff x="7983415" y="6582508"/>
            <a:chExt cx="152400" cy="486600"/>
          </a:xfrm>
        </p:grpSpPr>
        <p:cxnSp>
          <p:nvCxnSpPr>
            <p:cNvPr id="6287" name="Google Shape;628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88" name="Google Shape;628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289" name="Google Shape;6289;gbb9616f6c5_3_9508"/>
          <p:cNvCxnSpPr/>
          <p:nvPr/>
        </p:nvCxnSpPr>
        <p:spPr>
          <a:xfrm>
            <a:off x="-90259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290" name="Google Shape;6290;gbb9616f6c5_3_9508"/>
          <p:cNvCxnSpPr/>
          <p:nvPr/>
        </p:nvCxnSpPr>
        <p:spPr>
          <a:xfrm>
            <a:off x="9227548" y="392956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291" name="Google Shape;6291;gbb9616f6c5_3_9508"/>
          <p:cNvGrpSpPr/>
          <p:nvPr/>
        </p:nvGrpSpPr>
        <p:grpSpPr>
          <a:xfrm rot="5400000">
            <a:off x="9151353" y="5940698"/>
            <a:ext cx="152400" cy="122137"/>
            <a:chOff x="7983415" y="6582508"/>
            <a:chExt cx="152400" cy="486600"/>
          </a:xfrm>
        </p:grpSpPr>
        <p:cxnSp>
          <p:nvCxnSpPr>
            <p:cNvPr id="6292" name="Google Shape;629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93" name="Google Shape;629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94" name="Google Shape;6294;gbb9616f6c5_3_9508"/>
          <p:cNvGrpSpPr/>
          <p:nvPr/>
        </p:nvGrpSpPr>
        <p:grpSpPr>
          <a:xfrm rot="5400000">
            <a:off x="9151353" y="5467056"/>
            <a:ext cx="152400" cy="122137"/>
            <a:chOff x="7983415" y="6582508"/>
            <a:chExt cx="152400" cy="486600"/>
          </a:xfrm>
        </p:grpSpPr>
        <p:cxnSp>
          <p:nvCxnSpPr>
            <p:cNvPr id="6295" name="Google Shape;629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96" name="Google Shape;629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297" name="Google Shape;6297;gbb9616f6c5_3_9508"/>
          <p:cNvGrpSpPr/>
          <p:nvPr/>
        </p:nvGrpSpPr>
        <p:grpSpPr>
          <a:xfrm rot="5400000">
            <a:off x="9151353" y="4993414"/>
            <a:ext cx="152400" cy="122137"/>
            <a:chOff x="7983415" y="6582508"/>
            <a:chExt cx="152400" cy="486600"/>
          </a:xfrm>
        </p:grpSpPr>
        <p:cxnSp>
          <p:nvCxnSpPr>
            <p:cNvPr id="6298" name="Google Shape;629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299" name="Google Shape;629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00" name="Google Shape;6300;gbb9616f6c5_3_9508"/>
          <p:cNvGrpSpPr/>
          <p:nvPr/>
        </p:nvGrpSpPr>
        <p:grpSpPr>
          <a:xfrm rot="5400000">
            <a:off x="9151353" y="4519772"/>
            <a:ext cx="152400" cy="122137"/>
            <a:chOff x="7983415" y="6582508"/>
            <a:chExt cx="152400" cy="486600"/>
          </a:xfrm>
        </p:grpSpPr>
        <p:cxnSp>
          <p:nvCxnSpPr>
            <p:cNvPr id="6301" name="Google Shape;630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02" name="Google Shape;630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03" name="Google Shape;6303;gbb9616f6c5_3_9508"/>
          <p:cNvGrpSpPr/>
          <p:nvPr/>
        </p:nvGrpSpPr>
        <p:grpSpPr>
          <a:xfrm rot="5400000">
            <a:off x="9151353" y="4046130"/>
            <a:ext cx="152400" cy="122137"/>
            <a:chOff x="7983415" y="6582508"/>
            <a:chExt cx="152400" cy="486600"/>
          </a:xfrm>
        </p:grpSpPr>
        <p:cxnSp>
          <p:nvCxnSpPr>
            <p:cNvPr id="6304" name="Google Shape;630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05" name="Google Shape;630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06" name="Google Shape;6306;gbb9616f6c5_3_9508"/>
          <p:cNvGrpSpPr/>
          <p:nvPr/>
        </p:nvGrpSpPr>
        <p:grpSpPr>
          <a:xfrm rot="5400000">
            <a:off x="9151353" y="3572488"/>
            <a:ext cx="152400" cy="122137"/>
            <a:chOff x="7983415" y="6582508"/>
            <a:chExt cx="152400" cy="486600"/>
          </a:xfrm>
        </p:grpSpPr>
        <p:cxnSp>
          <p:nvCxnSpPr>
            <p:cNvPr id="6307" name="Google Shape;630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08" name="Google Shape;630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09" name="Google Shape;6309;gbb9616f6c5_3_9508"/>
          <p:cNvGrpSpPr/>
          <p:nvPr/>
        </p:nvGrpSpPr>
        <p:grpSpPr>
          <a:xfrm rot="5400000">
            <a:off x="9151353" y="3098846"/>
            <a:ext cx="152400" cy="122137"/>
            <a:chOff x="7983415" y="6582508"/>
            <a:chExt cx="152400" cy="486600"/>
          </a:xfrm>
        </p:grpSpPr>
        <p:cxnSp>
          <p:nvCxnSpPr>
            <p:cNvPr id="6310" name="Google Shape;631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11" name="Google Shape;631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12" name="Google Shape;6312;gbb9616f6c5_3_9508"/>
          <p:cNvGrpSpPr/>
          <p:nvPr/>
        </p:nvGrpSpPr>
        <p:grpSpPr>
          <a:xfrm rot="5400000">
            <a:off x="9151353" y="2625204"/>
            <a:ext cx="152400" cy="122137"/>
            <a:chOff x="7983415" y="6582508"/>
            <a:chExt cx="152400" cy="486600"/>
          </a:xfrm>
        </p:grpSpPr>
        <p:cxnSp>
          <p:nvCxnSpPr>
            <p:cNvPr id="6313" name="Google Shape;631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14" name="Google Shape;631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15" name="Google Shape;6315;gbb9616f6c5_3_9508"/>
          <p:cNvGrpSpPr/>
          <p:nvPr/>
        </p:nvGrpSpPr>
        <p:grpSpPr>
          <a:xfrm rot="5400000">
            <a:off x="9151353" y="2151562"/>
            <a:ext cx="152400" cy="122137"/>
            <a:chOff x="7983415" y="6582508"/>
            <a:chExt cx="152400" cy="486600"/>
          </a:xfrm>
        </p:grpSpPr>
        <p:cxnSp>
          <p:nvCxnSpPr>
            <p:cNvPr id="6316" name="Google Shape;631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17" name="Google Shape;631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18" name="Google Shape;6318;gbb9616f6c5_3_9508"/>
          <p:cNvGrpSpPr/>
          <p:nvPr/>
        </p:nvGrpSpPr>
        <p:grpSpPr>
          <a:xfrm rot="5400000">
            <a:off x="9151353" y="1677920"/>
            <a:ext cx="152400" cy="122137"/>
            <a:chOff x="7983415" y="6582508"/>
            <a:chExt cx="152400" cy="486600"/>
          </a:xfrm>
        </p:grpSpPr>
        <p:cxnSp>
          <p:nvCxnSpPr>
            <p:cNvPr id="6319" name="Google Shape;631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20" name="Google Shape;632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21" name="Google Shape;6321;gbb9616f6c5_3_9508"/>
          <p:cNvGrpSpPr/>
          <p:nvPr/>
        </p:nvGrpSpPr>
        <p:grpSpPr>
          <a:xfrm rot="5400000">
            <a:off x="9151353" y="997329"/>
            <a:ext cx="152400" cy="122137"/>
            <a:chOff x="7983415" y="6582508"/>
            <a:chExt cx="152400" cy="486600"/>
          </a:xfrm>
        </p:grpSpPr>
        <p:cxnSp>
          <p:nvCxnSpPr>
            <p:cNvPr id="6322" name="Google Shape;632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23" name="Google Shape;632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6324" name="Google Shape;6324;gbb9616f6c5_3_9508"/>
          <p:cNvCxnSpPr/>
          <p:nvPr/>
        </p:nvCxnSpPr>
        <p:spPr>
          <a:xfrm>
            <a:off x="9227548" y="6338161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325" name="Google Shape;6325;gbb9616f6c5_3_9508"/>
          <p:cNvCxnSpPr/>
          <p:nvPr/>
        </p:nvCxnSpPr>
        <p:spPr>
          <a:xfrm>
            <a:off x="457731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326" name="Google Shape;6326;gbb9616f6c5_3_9508"/>
          <p:cNvCxnSpPr/>
          <p:nvPr/>
        </p:nvCxnSpPr>
        <p:spPr>
          <a:xfrm>
            <a:off x="8684419" y="-141165"/>
            <a:ext cx="0" cy="12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327" name="Google Shape;6327;gbb9616f6c5_3_9508"/>
          <p:cNvGrpSpPr/>
          <p:nvPr/>
        </p:nvGrpSpPr>
        <p:grpSpPr>
          <a:xfrm>
            <a:off x="7986158" y="-141189"/>
            <a:ext cx="152400" cy="122137"/>
            <a:chOff x="7983415" y="6582508"/>
            <a:chExt cx="152400" cy="486600"/>
          </a:xfrm>
        </p:grpSpPr>
        <p:cxnSp>
          <p:nvCxnSpPr>
            <p:cNvPr id="6328" name="Google Shape;632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29" name="Google Shape;632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30" name="Google Shape;6330;gbb9616f6c5_3_9508"/>
          <p:cNvGrpSpPr/>
          <p:nvPr/>
        </p:nvGrpSpPr>
        <p:grpSpPr>
          <a:xfrm>
            <a:off x="7287901" y="-141189"/>
            <a:ext cx="152400" cy="122137"/>
            <a:chOff x="7983415" y="6582508"/>
            <a:chExt cx="152400" cy="486600"/>
          </a:xfrm>
        </p:grpSpPr>
        <p:cxnSp>
          <p:nvCxnSpPr>
            <p:cNvPr id="6331" name="Google Shape;6331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32" name="Google Shape;6332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33" name="Google Shape;6333;gbb9616f6c5_3_9508"/>
          <p:cNvGrpSpPr/>
          <p:nvPr/>
        </p:nvGrpSpPr>
        <p:grpSpPr>
          <a:xfrm>
            <a:off x="6589644" y="-141189"/>
            <a:ext cx="152400" cy="122137"/>
            <a:chOff x="7983415" y="6582508"/>
            <a:chExt cx="152400" cy="486600"/>
          </a:xfrm>
        </p:grpSpPr>
        <p:cxnSp>
          <p:nvCxnSpPr>
            <p:cNvPr id="6334" name="Google Shape;6334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35" name="Google Shape;6335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36" name="Google Shape;6336;gbb9616f6c5_3_9508"/>
          <p:cNvGrpSpPr/>
          <p:nvPr/>
        </p:nvGrpSpPr>
        <p:grpSpPr>
          <a:xfrm>
            <a:off x="5891387" y="-141189"/>
            <a:ext cx="152400" cy="122137"/>
            <a:chOff x="7983415" y="6582508"/>
            <a:chExt cx="152400" cy="486600"/>
          </a:xfrm>
        </p:grpSpPr>
        <p:cxnSp>
          <p:nvCxnSpPr>
            <p:cNvPr id="6337" name="Google Shape;6337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38" name="Google Shape;6338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39" name="Google Shape;6339;gbb9616f6c5_3_9508"/>
          <p:cNvGrpSpPr/>
          <p:nvPr/>
        </p:nvGrpSpPr>
        <p:grpSpPr>
          <a:xfrm>
            <a:off x="5193130" y="-141189"/>
            <a:ext cx="152400" cy="122137"/>
            <a:chOff x="7983415" y="6582508"/>
            <a:chExt cx="152400" cy="486600"/>
          </a:xfrm>
        </p:grpSpPr>
        <p:cxnSp>
          <p:nvCxnSpPr>
            <p:cNvPr id="6340" name="Google Shape;6340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41" name="Google Shape;6341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42" name="Google Shape;6342;gbb9616f6c5_3_9508"/>
          <p:cNvGrpSpPr/>
          <p:nvPr/>
        </p:nvGrpSpPr>
        <p:grpSpPr>
          <a:xfrm>
            <a:off x="4494873" y="-141189"/>
            <a:ext cx="152400" cy="122137"/>
            <a:chOff x="7983415" y="6582508"/>
            <a:chExt cx="152400" cy="486600"/>
          </a:xfrm>
        </p:grpSpPr>
        <p:cxnSp>
          <p:nvCxnSpPr>
            <p:cNvPr id="6343" name="Google Shape;6343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44" name="Google Shape;6344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45" name="Google Shape;6345;gbb9616f6c5_3_9508"/>
          <p:cNvGrpSpPr/>
          <p:nvPr/>
        </p:nvGrpSpPr>
        <p:grpSpPr>
          <a:xfrm>
            <a:off x="3796616" y="-141189"/>
            <a:ext cx="152400" cy="122137"/>
            <a:chOff x="7983415" y="6582508"/>
            <a:chExt cx="152400" cy="486600"/>
          </a:xfrm>
        </p:grpSpPr>
        <p:cxnSp>
          <p:nvCxnSpPr>
            <p:cNvPr id="6346" name="Google Shape;6346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47" name="Google Shape;6347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48" name="Google Shape;6348;gbb9616f6c5_3_9508"/>
          <p:cNvGrpSpPr/>
          <p:nvPr/>
        </p:nvGrpSpPr>
        <p:grpSpPr>
          <a:xfrm>
            <a:off x="3098359" y="-141189"/>
            <a:ext cx="152400" cy="122137"/>
            <a:chOff x="7983415" y="6582508"/>
            <a:chExt cx="152400" cy="486600"/>
          </a:xfrm>
        </p:grpSpPr>
        <p:cxnSp>
          <p:nvCxnSpPr>
            <p:cNvPr id="6349" name="Google Shape;6349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50" name="Google Shape;6350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51" name="Google Shape;6351;gbb9616f6c5_3_9508"/>
          <p:cNvGrpSpPr/>
          <p:nvPr/>
        </p:nvGrpSpPr>
        <p:grpSpPr>
          <a:xfrm>
            <a:off x="2400102" y="-141189"/>
            <a:ext cx="152400" cy="122137"/>
            <a:chOff x="7983415" y="6582508"/>
            <a:chExt cx="152400" cy="486600"/>
          </a:xfrm>
        </p:grpSpPr>
        <p:cxnSp>
          <p:nvCxnSpPr>
            <p:cNvPr id="6352" name="Google Shape;6352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53" name="Google Shape;6353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54" name="Google Shape;6354;gbb9616f6c5_3_9508"/>
          <p:cNvGrpSpPr/>
          <p:nvPr/>
        </p:nvGrpSpPr>
        <p:grpSpPr>
          <a:xfrm>
            <a:off x="1701845" y="-141189"/>
            <a:ext cx="152400" cy="122137"/>
            <a:chOff x="7983415" y="6582508"/>
            <a:chExt cx="152400" cy="486600"/>
          </a:xfrm>
        </p:grpSpPr>
        <p:cxnSp>
          <p:nvCxnSpPr>
            <p:cNvPr id="6355" name="Google Shape;6355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56" name="Google Shape;6356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6357" name="Google Shape;6357;gbb9616f6c5_3_9508"/>
          <p:cNvGrpSpPr/>
          <p:nvPr/>
        </p:nvGrpSpPr>
        <p:grpSpPr>
          <a:xfrm>
            <a:off x="1003588" y="-141189"/>
            <a:ext cx="152400" cy="122137"/>
            <a:chOff x="7983415" y="6582508"/>
            <a:chExt cx="152400" cy="486600"/>
          </a:xfrm>
        </p:grpSpPr>
        <p:cxnSp>
          <p:nvCxnSpPr>
            <p:cNvPr id="6358" name="Google Shape;6358;gbb9616f6c5_3_9508"/>
            <p:cNvCxnSpPr/>
            <p:nvPr/>
          </p:nvCxnSpPr>
          <p:spPr>
            <a:xfrm>
              <a:off x="81358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6359" name="Google Shape;6359;gbb9616f6c5_3_9508"/>
            <p:cNvCxnSpPr/>
            <p:nvPr/>
          </p:nvCxnSpPr>
          <p:spPr>
            <a:xfrm>
              <a:off x="7983415" y="6582508"/>
              <a:ext cx="0" cy="486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6360" name="Google Shape;6360;gbb9616f6c5_3_9508"/>
          <p:cNvSpPr/>
          <p:nvPr/>
        </p:nvSpPr>
        <p:spPr>
          <a:xfrm>
            <a:off x="0" y="1"/>
            <a:ext cx="9143997" cy="6857662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61" name="Google Shape;6361;gbb9616f6c5_3_9508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2" name="Google Shape;6362;gbb9616f6c5_3_9508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6363" name="Google Shape;6363;gbb9616f6c5_3_9508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64" name="Google Shape;6364;gbb9616f6c5_3_9508"/>
          <p:cNvSpPr txBox="1">
            <a:spLocks noGrp="1"/>
          </p:cNvSpPr>
          <p:nvPr>
            <p:ph type="body" idx="3"/>
          </p:nvPr>
        </p:nvSpPr>
        <p:spPr>
          <a:xfrm>
            <a:off x="457731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5" name="Google Shape;6365;gbb9616f6c5_3_9508"/>
          <p:cNvSpPr txBox="1">
            <a:spLocks noGrp="1"/>
          </p:cNvSpPr>
          <p:nvPr>
            <p:ph type="body" idx="4"/>
          </p:nvPr>
        </p:nvSpPr>
        <p:spPr>
          <a:xfrm>
            <a:off x="4644508" y="1816100"/>
            <a:ext cx="40371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6" name="Google Shape;6366;gbb9616f6c5_3_9508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No Sub">
  <p:cSld name="3 No Sub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51"/>
          <p:cNvSpPr txBox="1">
            <a:spLocks noGrp="1"/>
          </p:cNvSpPr>
          <p:nvPr>
            <p:ph type="body" idx="1"/>
          </p:nvPr>
        </p:nvSpPr>
        <p:spPr>
          <a:xfrm>
            <a:off x="457732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body" idx="2"/>
          </p:nvPr>
        </p:nvSpPr>
        <p:spPr>
          <a:xfrm>
            <a:off x="3256668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51"/>
          <p:cNvSpPr txBox="1">
            <a:spLocks noGrp="1"/>
          </p:cNvSpPr>
          <p:nvPr>
            <p:ph type="body" idx="3"/>
          </p:nvPr>
        </p:nvSpPr>
        <p:spPr>
          <a:xfrm>
            <a:off x="6043787" y="1134598"/>
            <a:ext cx="2640628" cy="526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634" name="Google Shape;634;p51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635" name="Google Shape;635;p5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6" name="Google Shape;636;p5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37" name="Google Shape;637;p5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38" name="Google Shape;63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39" name="Google Shape;63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40" name="Google Shape;640;p5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1" name="Google Shape;64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2" name="Google Shape;64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43" name="Google Shape;643;p5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4" name="Google Shape;64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5" name="Google Shape;64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46" name="Google Shape;646;p5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47" name="Google Shape;64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48" name="Google Shape;64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49" name="Google Shape;649;p5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0" name="Google Shape;65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1" name="Google Shape;65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52" name="Google Shape;652;p5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3" name="Google Shape;65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4" name="Google Shape;65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55" name="Google Shape;655;p5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6" name="Google Shape;65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57" name="Google Shape;65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58" name="Google Shape;658;p5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59" name="Google Shape;65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0" name="Google Shape;66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61" name="Google Shape;661;p5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2" name="Google Shape;66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3" name="Google Shape;66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64" name="Google Shape;664;p5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5" name="Google Shape;66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6" name="Google Shape;66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67" name="Google Shape;667;p5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668" name="Google Shape;66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69" name="Google Shape;66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70" name="Google Shape;670;p51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671" name="Google Shape;671;p5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72" name="Google Shape;672;p5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3" name="Google Shape;67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4" name="Google Shape;67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75" name="Google Shape;675;p5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6" name="Google Shape;67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77" name="Google Shape;67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78" name="Google Shape;678;p5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9" name="Google Shape;67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0" name="Google Shape;68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81" name="Google Shape;681;p5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2" name="Google Shape;68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3" name="Google Shape;68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84" name="Google Shape;684;p5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5" name="Google Shape;68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6" name="Google Shape;68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87" name="Google Shape;687;p5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8" name="Google Shape;68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89" name="Google Shape;68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0" name="Google Shape;690;p5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1" name="Google Shape;69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2" name="Google Shape;69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3" name="Google Shape;693;p5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4" name="Google Shape;69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5" name="Google Shape;69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6" name="Google Shape;696;p5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7" name="Google Shape;69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98" name="Google Shape;69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699" name="Google Shape;699;p5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0" name="Google Shape;70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01" name="Google Shape;70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02" name="Google Shape;702;p5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3" name="Google Shape;70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04" name="Google Shape;70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705" name="Google Shape;705;p5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06" name="Google Shape;706;p51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707" name="Google Shape;707;p51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708" name="Google Shape;708;p51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9" name="Google Shape;70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0" name="Google Shape;71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11" name="Google Shape;711;p51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2" name="Google Shape;71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3" name="Google Shape;71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14" name="Google Shape;714;p51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5" name="Google Shape;71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6" name="Google Shape;71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17" name="Google Shape;717;p51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8" name="Google Shape;71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19" name="Google Shape;71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0" name="Google Shape;720;p51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1" name="Google Shape;72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22" name="Google Shape;72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3" name="Google Shape;723;p51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4" name="Google Shape;72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25" name="Google Shape;72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6" name="Google Shape;726;p51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7" name="Google Shape;72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28" name="Google Shape;72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29" name="Google Shape;729;p51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0" name="Google Shape;73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31" name="Google Shape;73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32" name="Google Shape;732;p51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3" name="Google Shape;73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34" name="Google Shape;73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35" name="Google Shape;735;p51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6" name="Google Shape;73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37" name="Google Shape;73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38" name="Google Shape;738;p51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9" name="Google Shape;73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40" name="Google Shape;74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741" name="Google Shape;741;p51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42" name="Google Shape;742;p51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743" name="Google Shape;743;p51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4" name="Google Shape;744;p51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745" name="Google Shape;745;p51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6" name="Google Shape;74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47" name="Google Shape;74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48" name="Google Shape;748;p51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49" name="Google Shape;749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0" name="Google Shape;750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51" name="Google Shape;751;p51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2" name="Google Shape;752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3" name="Google Shape;753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54" name="Google Shape;754;p51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5" name="Google Shape;755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6" name="Google Shape;756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57" name="Google Shape;757;p51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58" name="Google Shape;758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9" name="Google Shape;759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60" name="Google Shape;760;p51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1" name="Google Shape;761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2" name="Google Shape;762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63" name="Google Shape;763;p51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4" name="Google Shape;764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5" name="Google Shape;765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66" name="Google Shape;766;p51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67" name="Google Shape;767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68" name="Google Shape;768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69" name="Google Shape;769;p51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0" name="Google Shape;770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1" name="Google Shape;771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72" name="Google Shape;772;p51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3" name="Google Shape;773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4" name="Google Shape;774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75" name="Google Shape;775;p51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776" name="Google Shape;776;p51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77" name="Google Shape;777;p51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778" name="Google Shape;778;p51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Dividers">
  <p:cSld name="Subsection Divid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2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  <a:defRPr sz="500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81" name="Google Shape;781;p52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2" name="Google Shape;782;p52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83" name="Google Shape;783;p52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784" name="Google Shape;78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86" name="Google Shape;786;p52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787" name="Google Shape;78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89" name="Google Shape;789;p52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790" name="Google Shape;79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91" name="Google Shape;79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92" name="Google Shape;792;p52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793" name="Google Shape;79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95" name="Google Shape;795;p52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796" name="Google Shape;79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797" name="Google Shape;79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798" name="Google Shape;798;p52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799" name="Google Shape;79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00" name="Google Shape;80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01" name="Google Shape;801;p52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802" name="Google Shape;80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03" name="Google Shape;80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04" name="Google Shape;804;p52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805" name="Google Shape;80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07" name="Google Shape;807;p52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808" name="Google Shape;80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09" name="Google Shape;80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10" name="Google Shape;810;p52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811" name="Google Shape;81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13" name="Google Shape;813;p52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814" name="Google Shape;81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816" name="Google Shape;816;p52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817" name="Google Shape;817;p52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818" name="Google Shape;81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20" name="Google Shape;820;p52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821" name="Google Shape;82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22" name="Google Shape;82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23" name="Google Shape;823;p52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824" name="Google Shape;82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26" name="Google Shape;826;p52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827" name="Google Shape;82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29" name="Google Shape;829;p52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830" name="Google Shape;83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32" name="Google Shape;832;p52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833" name="Google Shape;83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35" name="Google Shape;835;p52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836" name="Google Shape;83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37" name="Google Shape;83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38" name="Google Shape;838;p52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839" name="Google Shape;83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41" name="Google Shape;841;p52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842" name="Google Shape;84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43" name="Google Shape;84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44" name="Google Shape;844;p52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845" name="Google Shape;84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46" name="Google Shape;84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47" name="Google Shape;847;p52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848" name="Google Shape;84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49" name="Google Shape;84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850" name="Google Shape;850;p52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51" name="Google Shape;851;p52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852" name="Google Shape;852;p52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853" name="Google Shape;85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55" name="Google Shape;855;p52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856" name="Google Shape;85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57" name="Google Shape;85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58" name="Google Shape;858;p52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859" name="Google Shape;85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60" name="Google Shape;86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61" name="Google Shape;861;p52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862" name="Google Shape;86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64" name="Google Shape;864;p52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865" name="Google Shape;86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67" name="Google Shape;867;p52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868" name="Google Shape;86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0" name="Google Shape;870;p52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871" name="Google Shape;87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3" name="Google Shape;873;p52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874" name="Google Shape;87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75" name="Google Shape;87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6" name="Google Shape;876;p52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877" name="Google Shape;87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78" name="Google Shape;87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79" name="Google Shape;879;p52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880" name="Google Shape;88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82" name="Google Shape;882;p52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883" name="Google Shape;88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84" name="Google Shape;88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885" name="Google Shape;885;p52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86" name="Google Shape;886;p52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87" name="Google Shape;887;p52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888" name="Google Shape;888;p52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889" name="Google Shape;88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90" name="Google Shape;89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91" name="Google Shape;891;p52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892" name="Google Shape;892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94" name="Google Shape;894;p52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895" name="Google Shape;895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96" name="Google Shape;896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897" name="Google Shape;897;p52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898" name="Google Shape;898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00" name="Google Shape;900;p52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901" name="Google Shape;901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02" name="Google Shape;902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03" name="Google Shape;903;p52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904" name="Google Shape;904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05" name="Google Shape;905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06" name="Google Shape;906;p52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907" name="Google Shape;907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09" name="Google Shape;909;p52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910" name="Google Shape;910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11" name="Google Shape;911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12" name="Google Shape;912;p52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913" name="Google Shape;913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15" name="Google Shape;915;p52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916" name="Google Shape;916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17" name="Google Shape;917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18" name="Google Shape;918;p52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919" name="Google Shape;919;p52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52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921" name="Google Shape;921;p52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2" name="Google Shape;922;p52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52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924" name="Google Shape;924;p52"/>
          <p:cNvCxnSpPr/>
          <p:nvPr/>
        </p:nvCxnSpPr>
        <p:spPr>
          <a:xfrm rot="10800000">
            <a:off x="457732" y="4030998"/>
            <a:ext cx="822668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p52"/>
          <p:cNvSpPr txBox="1">
            <a:spLocks noGrp="1"/>
          </p:cNvSpPr>
          <p:nvPr>
            <p:ph type="body" idx="1"/>
          </p:nvPr>
        </p:nvSpPr>
        <p:spPr>
          <a:xfrm>
            <a:off x="458788" y="4320136"/>
            <a:ext cx="5438508" cy="2079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​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52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 b="1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lvl="2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lvl="3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lvl="4" indent="-2286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:2">
  <p:cSld name="1:2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53"/>
          <p:cNvSpPr txBox="1">
            <a:spLocks noGrp="1"/>
          </p:cNvSpPr>
          <p:nvPr>
            <p:ph type="body" idx="1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0" name="Google Shape;930;p53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1" name="Google Shape;931;p53"/>
          <p:cNvSpPr txBox="1">
            <a:spLocks noGrp="1"/>
          </p:cNvSpPr>
          <p:nvPr>
            <p:ph type="body" idx="3"/>
          </p:nvPr>
        </p:nvSpPr>
        <p:spPr>
          <a:xfrm>
            <a:off x="3256668" y="1816100"/>
            <a:ext cx="5430132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32" name="Google Shape;932;p53"/>
          <p:cNvGrpSpPr/>
          <p:nvPr/>
        </p:nvGrpSpPr>
        <p:grpSpPr>
          <a:xfrm>
            <a:off x="-151324" y="-141165"/>
            <a:ext cx="9439923" cy="7136527"/>
            <a:chOff x="-151324" y="-141165"/>
            <a:chExt cx="9439923" cy="7136527"/>
          </a:xfrm>
        </p:grpSpPr>
        <p:grpSp>
          <p:nvGrpSpPr>
            <p:cNvPr id="933" name="Google Shape;933;p53"/>
            <p:cNvGrpSpPr/>
            <p:nvPr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934" name="Google Shape;934;p5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36" name="Google Shape;936;p5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37" name="Google Shape;93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38" name="Google Shape;93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39" name="Google Shape;939;p5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0" name="Google Shape;94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1" name="Google Shape;94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42" name="Google Shape;942;p5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3" name="Google Shape;94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4" name="Google Shape;94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45" name="Google Shape;945;p5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6" name="Google Shape;94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47" name="Google Shape;94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48" name="Google Shape;948;p5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49" name="Google Shape;94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0" name="Google Shape;95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51" name="Google Shape;951;p5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2" name="Google Shape;95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3" name="Google Shape;95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54" name="Google Shape;954;p5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5" name="Google Shape;95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6" name="Google Shape;95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57" name="Google Shape;957;p5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58" name="Google Shape;95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59" name="Google Shape;95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0" name="Google Shape;960;p5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1" name="Google Shape;96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2" name="Google Shape;96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3" name="Google Shape;963;p5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4" name="Google Shape;96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5" name="Google Shape;96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66" name="Google Shape;966;p5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967" name="Google Shape;96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68" name="Google Shape;96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69" name="Google Shape;969;p53"/>
            <p:cNvGrpSpPr/>
            <p:nvPr/>
          </p:nvGrpSpPr>
          <p:grpSpPr>
            <a:xfrm>
              <a:off x="-151324" y="454006"/>
              <a:ext cx="122115" cy="5945205"/>
              <a:chOff x="-238874" y="454006"/>
              <a:chExt cx="122115" cy="5945205"/>
            </a:xfrm>
          </p:grpSpPr>
          <p:cxnSp>
            <p:nvCxnSpPr>
              <p:cNvPr id="970" name="Google Shape;970;p5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971" name="Google Shape;971;p5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2" name="Google Shape;97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3" name="Google Shape;97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74" name="Google Shape;974;p5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5" name="Google Shape;97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6" name="Google Shape;97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77" name="Google Shape;977;p5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8" name="Google Shape;97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79" name="Google Shape;97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80" name="Google Shape;980;p5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1" name="Google Shape;98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2" name="Google Shape;98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83" name="Google Shape;983;p5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4" name="Google Shape;98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5" name="Google Shape;98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86" name="Google Shape;986;p5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7" name="Google Shape;98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88" name="Google Shape;98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89" name="Google Shape;989;p5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0" name="Google Shape;99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1" name="Google Shape;99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92" name="Google Shape;992;p5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3" name="Google Shape;99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4" name="Google Shape;99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95" name="Google Shape;995;p5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6" name="Google Shape;99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97" name="Google Shape;99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98" name="Google Shape;998;p5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9" name="Google Shape;99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0" name="Google Shape;100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01" name="Google Shape;1001;p5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2" name="Google Shape;100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3" name="Google Shape;100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04" name="Google Shape;1004;p5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05" name="Google Shape;1005;p53"/>
            <p:cNvGrpSpPr/>
            <p:nvPr/>
          </p:nvGrpSpPr>
          <p:grpSpPr>
            <a:xfrm>
              <a:off x="9166483" y="454006"/>
              <a:ext cx="122115" cy="5945205"/>
              <a:chOff x="-238874" y="454006"/>
              <a:chExt cx="122115" cy="5945205"/>
            </a:xfrm>
          </p:grpSpPr>
          <p:cxnSp>
            <p:nvCxnSpPr>
              <p:cNvPr id="1006" name="Google Shape;1006;p53"/>
              <p:cNvCxnSpPr/>
              <p:nvPr/>
            </p:nvCxnSpPr>
            <p:spPr>
              <a:xfrm>
                <a:off x="-177817" y="392949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07" name="Google Shape;1007;p53"/>
              <p:cNvGrpSpPr/>
              <p:nvPr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8" name="Google Shape;100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09" name="Google Shape;100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10" name="Google Shape;1010;p53"/>
              <p:cNvGrpSpPr/>
              <p:nvPr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1" name="Google Shape;101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2" name="Google Shape;101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13" name="Google Shape;1013;p53"/>
              <p:cNvGrpSpPr/>
              <p:nvPr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4" name="Google Shape;101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5" name="Google Shape;101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16" name="Google Shape;1016;p53"/>
              <p:cNvGrpSpPr/>
              <p:nvPr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7" name="Google Shape;101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18" name="Google Shape;101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19" name="Google Shape;1019;p53"/>
              <p:cNvGrpSpPr/>
              <p:nvPr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0" name="Google Shape;102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1" name="Google Shape;102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2" name="Google Shape;1022;p53"/>
              <p:cNvGrpSpPr/>
              <p:nvPr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3" name="Google Shape;102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4" name="Google Shape;102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5" name="Google Shape;1025;p53"/>
              <p:cNvGrpSpPr/>
              <p:nvPr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6" name="Google Shape;102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27" name="Google Shape;102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28" name="Google Shape;1028;p53"/>
              <p:cNvGrpSpPr/>
              <p:nvPr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9" name="Google Shape;102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0" name="Google Shape;103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31" name="Google Shape;1031;p53"/>
              <p:cNvGrpSpPr/>
              <p:nvPr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2" name="Google Shape;103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3" name="Google Shape;103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34" name="Google Shape;1034;p53"/>
              <p:cNvGrpSpPr/>
              <p:nvPr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5" name="Google Shape;103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6" name="Google Shape;103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37" name="Google Shape;1037;p53"/>
              <p:cNvGrpSpPr/>
              <p:nvPr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8" name="Google Shape;103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39" name="Google Shape;103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040" name="Google Shape;1040;p53"/>
              <p:cNvCxnSpPr/>
              <p:nvPr/>
            </p:nvCxnSpPr>
            <p:spPr>
              <a:xfrm>
                <a:off x="-177817" y="6338154"/>
                <a:ext cx="0" cy="12211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41" name="Google Shape;1041;p53"/>
            <p:cNvGrpSpPr/>
            <p:nvPr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042" name="Google Shape;1042;p53"/>
              <p:cNvCxnSpPr/>
              <p:nvPr/>
            </p:nvCxnSpPr>
            <p:spPr>
              <a:xfrm>
                <a:off x="457731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3" name="Google Shape;1043;p53"/>
              <p:cNvCxnSpPr/>
              <p:nvPr/>
            </p:nvCxnSpPr>
            <p:spPr>
              <a:xfrm>
                <a:off x="8684419" y="6582508"/>
                <a:ext cx="0" cy="48650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dot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44" name="Google Shape;1044;p53"/>
              <p:cNvGrpSpPr/>
              <p:nvPr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45" name="Google Shape;104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6" name="Google Shape;104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47" name="Google Shape;1047;p53"/>
              <p:cNvGrpSpPr/>
              <p:nvPr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48" name="Google Shape;1048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49" name="Google Shape;1049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0" name="Google Shape;1050;p53"/>
              <p:cNvGrpSpPr/>
              <p:nvPr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1" name="Google Shape;1051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2" name="Google Shape;1052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3" name="Google Shape;1053;p53"/>
              <p:cNvGrpSpPr/>
              <p:nvPr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4" name="Google Shape;1054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5" name="Google Shape;1055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6" name="Google Shape;1056;p53"/>
              <p:cNvGrpSpPr/>
              <p:nvPr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57" name="Google Shape;1057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58" name="Google Shape;1058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59" name="Google Shape;1059;p53"/>
              <p:cNvGrpSpPr/>
              <p:nvPr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0" name="Google Shape;1060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1" name="Google Shape;1061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62" name="Google Shape;1062;p53"/>
              <p:cNvGrpSpPr/>
              <p:nvPr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3" name="Google Shape;1063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4" name="Google Shape;1064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65" name="Google Shape;1065;p53"/>
              <p:cNvGrpSpPr/>
              <p:nvPr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6" name="Google Shape;1066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67" name="Google Shape;1067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68" name="Google Shape;1068;p53"/>
              <p:cNvGrpSpPr/>
              <p:nvPr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69" name="Google Shape;1069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0" name="Google Shape;1070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71" name="Google Shape;1071;p53"/>
              <p:cNvGrpSpPr/>
              <p:nvPr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2" name="Google Shape;1072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3" name="Google Shape;1073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074" name="Google Shape;1074;p53"/>
              <p:cNvGrpSpPr/>
              <p:nvPr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075" name="Google Shape;1075;p53"/>
                <p:cNvCxnSpPr/>
                <p:nvPr/>
              </p:nvCxnSpPr>
              <p:spPr>
                <a:xfrm>
                  <a:off x="81358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076" name="Google Shape;1076;p53"/>
                <p:cNvCxnSpPr/>
                <p:nvPr/>
              </p:nvCxnSpPr>
              <p:spPr>
                <a:xfrm>
                  <a:off x="7983415" y="6582508"/>
                  <a:ext cx="0" cy="48650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1077" name="Google Shape;1077;p53"/>
          <p:cNvSpPr txBox="1">
            <a:spLocks noGrp="1"/>
          </p:cNvSpPr>
          <p:nvPr>
            <p:ph type="body" idx="4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00"/>
              <a:buChar char="​"/>
              <a:defRPr sz="8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3">
  <p:cSld name="Case Stud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54"/>
          <p:cNvSpPr txBox="1">
            <a:spLocks noGrp="1"/>
          </p:cNvSpPr>
          <p:nvPr>
            <p:ph type="body" idx="1"/>
          </p:nvPr>
        </p:nvSpPr>
        <p:spPr>
          <a:xfrm>
            <a:off x="459580" y="1134598"/>
            <a:ext cx="4035293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081" name="Google Shape;1081;p54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082" name="Google Shape;1082;p54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083" name="Google Shape;1083;p54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084" name="Google Shape;108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85" name="Google Shape;108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6" name="Google Shape;1086;p54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087" name="Google Shape;108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89" name="Google Shape;1089;p54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090" name="Google Shape;109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92" name="Google Shape;1092;p54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093" name="Google Shape;109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94" name="Google Shape;109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95" name="Google Shape;1095;p54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096" name="Google Shape;109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98" name="Google Shape;1098;p54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099" name="Google Shape;109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00" name="Google Shape;110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01" name="Google Shape;1101;p54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102" name="Google Shape;110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03" name="Google Shape;110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04" name="Google Shape;1104;p54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105" name="Google Shape;110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06" name="Google Shape;110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07" name="Google Shape;1107;p54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108" name="Google Shape;110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09" name="Google Shape;110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10" name="Google Shape;1110;p54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111" name="Google Shape;111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12" name="Google Shape;111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13" name="Google Shape;1113;p54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114" name="Google Shape;111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15" name="Google Shape;111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116" name="Google Shape;1116;p54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117" name="Google Shape;1117;p54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118" name="Google Shape;111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19" name="Google Shape;111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20" name="Google Shape;1120;p54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121" name="Google Shape;112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22" name="Google Shape;112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23" name="Google Shape;1123;p54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124" name="Google Shape;112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25" name="Google Shape;112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26" name="Google Shape;1126;p54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127" name="Google Shape;112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28" name="Google Shape;112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29" name="Google Shape;1129;p54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130" name="Google Shape;113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1" name="Google Shape;113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32" name="Google Shape;1132;p54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133" name="Google Shape;113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4" name="Google Shape;113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35" name="Google Shape;1135;p54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136" name="Google Shape;113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37" name="Google Shape;113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38" name="Google Shape;1138;p54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139" name="Google Shape;113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0" name="Google Shape;114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1" name="Google Shape;1141;p54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142" name="Google Shape;114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3" name="Google Shape;114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4" name="Google Shape;1144;p54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145" name="Google Shape;114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6" name="Google Shape;114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47" name="Google Shape;1147;p54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148" name="Google Shape;114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49" name="Google Shape;114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150" name="Google Shape;1150;p54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151" name="Google Shape;1151;p54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152" name="Google Shape;1152;p54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153" name="Google Shape;115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4" name="Google Shape;115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55" name="Google Shape;1155;p54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156" name="Google Shape;115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7" name="Google Shape;115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58" name="Google Shape;1158;p54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159" name="Google Shape;115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0" name="Google Shape;116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61" name="Google Shape;1161;p54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162" name="Google Shape;116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3" name="Google Shape;116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64" name="Google Shape;1164;p54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165" name="Google Shape;116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6" name="Google Shape;116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67" name="Google Shape;1167;p54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168" name="Google Shape;116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69" name="Google Shape;116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70" name="Google Shape;1170;p54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171" name="Google Shape;117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2" name="Google Shape;117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73" name="Google Shape;1173;p54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174" name="Google Shape;117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5" name="Google Shape;117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76" name="Google Shape;1176;p54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177" name="Google Shape;117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78" name="Google Shape;117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79" name="Google Shape;1179;p54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180" name="Google Shape;118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1" name="Google Shape;118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82" name="Google Shape;1182;p54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183" name="Google Shape;118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84" name="Google Shape;118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185" name="Google Shape;1185;p54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186" name="Google Shape;1186;p54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187" name="Google Shape;1187;p54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188" name="Google Shape;1188;p54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189" name="Google Shape;118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90" name="Google Shape;119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91" name="Google Shape;1191;p54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192" name="Google Shape;1192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93" name="Google Shape;1193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94" name="Google Shape;1194;p54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195" name="Google Shape;1195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96" name="Google Shape;1196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197" name="Google Shape;1197;p54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198" name="Google Shape;1198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99" name="Google Shape;1199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54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201" name="Google Shape;1201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2" name="Google Shape;1202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54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204" name="Google Shape;1204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5" name="Google Shape;1205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06" name="Google Shape;1206;p54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207" name="Google Shape;1207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08" name="Google Shape;1208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09" name="Google Shape;1209;p54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210" name="Google Shape;1210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11" name="Google Shape;1211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12" name="Google Shape;1212;p54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213" name="Google Shape;1213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14" name="Google Shape;1214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15" name="Google Shape;1215;p54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216" name="Google Shape;1216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17" name="Google Shape;1217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18" name="Google Shape;1218;p54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219" name="Google Shape;1219;p54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20" name="Google Shape;1220;p54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221" name="Google Shape;1221;p54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2" name="Google Shape;1222;p54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9797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4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sp>
        <p:nvSpPr>
          <p:cNvPr id="1224" name="Google Shape;1224;p54"/>
          <p:cNvSpPr txBox="1">
            <a:spLocks noGrp="1"/>
          </p:cNvSpPr>
          <p:nvPr>
            <p:ph type="body" idx="2"/>
          </p:nvPr>
        </p:nvSpPr>
        <p:spPr>
          <a:xfrm>
            <a:off x="4647276" y="1134598"/>
            <a:ext cx="4037139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 b="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5" name="Google Shape;1225;p54"/>
          <p:cNvSpPr txBox="1">
            <a:spLocks noGrp="1"/>
          </p:cNvSpPr>
          <p:nvPr>
            <p:ph type="body" idx="3"/>
          </p:nvPr>
        </p:nvSpPr>
        <p:spPr>
          <a:xfrm>
            <a:off x="6043787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54"/>
          <p:cNvSpPr txBox="1">
            <a:spLocks noGrp="1"/>
          </p:cNvSpPr>
          <p:nvPr>
            <p:ph type="body" idx="4"/>
          </p:nvPr>
        </p:nvSpPr>
        <p:spPr>
          <a:xfrm>
            <a:off x="3256668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7" name="Google Shape;1227;p54"/>
          <p:cNvSpPr txBox="1">
            <a:spLocks noGrp="1"/>
          </p:cNvSpPr>
          <p:nvPr>
            <p:ph type="body" idx="5"/>
          </p:nvPr>
        </p:nvSpPr>
        <p:spPr>
          <a:xfrm>
            <a:off x="457732" y="1816100"/>
            <a:ext cx="2640628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 sz="1100">
                <a:solidFill>
                  <a:srgbClr val="62625C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62625C"/>
              </a:buClr>
              <a:buSzPts val="1500"/>
              <a:buChar char="​"/>
              <a:defRPr>
                <a:solidFill>
                  <a:srgbClr val="62625C"/>
                </a:solidFill>
              </a:defRPr>
            </a:lvl2pPr>
            <a:lvl3pPr marL="1371600" lvl="2" indent="-29845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3pPr>
            <a:lvl4pPr marL="1828800" lvl="3" indent="-2984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2625C"/>
              </a:buClr>
              <a:buSzPts val="1100"/>
              <a:buChar char="​"/>
              <a:defRPr>
                <a:solidFill>
                  <a:srgbClr val="62625C"/>
                </a:solidFill>
              </a:defRPr>
            </a:lvl4pPr>
            <a:lvl5pPr marL="2286000" lvl="4" indent="-2730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700"/>
              <a:buChar char="​"/>
              <a:defRPr>
                <a:solidFill>
                  <a:srgbClr val="62625C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8" name="Google Shape;1228;p54"/>
          <p:cNvSpPr txBox="1">
            <a:spLocks noGrp="1"/>
          </p:cNvSpPr>
          <p:nvPr>
            <p:ph type="body" idx="6"/>
          </p:nvPr>
        </p:nvSpPr>
        <p:spPr>
          <a:xfrm>
            <a:off x="458788" y="6399212"/>
            <a:ext cx="5438508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79792"/>
              </a:buClr>
              <a:buSzPts val="800"/>
              <a:buChar char="​"/>
              <a:defRPr sz="800" i="0">
                <a:solidFill>
                  <a:srgbClr val="9797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s">
  <p:cSld name="Section Divid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5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31" name="Google Shape;1231;p55"/>
          <p:cNvCxnSpPr/>
          <p:nvPr/>
        </p:nvCxnSpPr>
        <p:spPr>
          <a:xfrm>
            <a:off x="457731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232" name="Google Shape;1232;p55"/>
          <p:cNvCxnSpPr/>
          <p:nvPr/>
        </p:nvCxnSpPr>
        <p:spPr>
          <a:xfrm>
            <a:off x="8684419" y="6873247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233" name="Google Shape;1233;p55"/>
          <p:cNvGrpSpPr/>
          <p:nvPr/>
        </p:nvGrpSpPr>
        <p:grpSpPr>
          <a:xfrm>
            <a:off x="7986158" y="6873247"/>
            <a:ext cx="152400" cy="122115"/>
            <a:chOff x="7983415" y="6582508"/>
            <a:chExt cx="152400" cy="486507"/>
          </a:xfrm>
        </p:grpSpPr>
        <p:cxnSp>
          <p:nvCxnSpPr>
            <p:cNvPr id="1234" name="Google Shape;123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35" name="Google Shape;123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36" name="Google Shape;1236;p55"/>
          <p:cNvGrpSpPr/>
          <p:nvPr/>
        </p:nvGrpSpPr>
        <p:grpSpPr>
          <a:xfrm>
            <a:off x="7287901" y="6873247"/>
            <a:ext cx="152400" cy="122115"/>
            <a:chOff x="7983415" y="6582508"/>
            <a:chExt cx="152400" cy="486507"/>
          </a:xfrm>
        </p:grpSpPr>
        <p:cxnSp>
          <p:nvCxnSpPr>
            <p:cNvPr id="1237" name="Google Shape;123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38" name="Google Shape;123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39" name="Google Shape;1239;p55"/>
          <p:cNvGrpSpPr/>
          <p:nvPr/>
        </p:nvGrpSpPr>
        <p:grpSpPr>
          <a:xfrm>
            <a:off x="6589644" y="6873247"/>
            <a:ext cx="152400" cy="122115"/>
            <a:chOff x="7983415" y="6582508"/>
            <a:chExt cx="152400" cy="486507"/>
          </a:xfrm>
        </p:grpSpPr>
        <p:cxnSp>
          <p:nvCxnSpPr>
            <p:cNvPr id="1240" name="Google Shape;124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41" name="Google Shape;124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42" name="Google Shape;1242;p55"/>
          <p:cNvGrpSpPr/>
          <p:nvPr/>
        </p:nvGrpSpPr>
        <p:grpSpPr>
          <a:xfrm>
            <a:off x="5891387" y="6873247"/>
            <a:ext cx="152400" cy="122115"/>
            <a:chOff x="7983415" y="6582508"/>
            <a:chExt cx="152400" cy="486507"/>
          </a:xfrm>
        </p:grpSpPr>
        <p:cxnSp>
          <p:nvCxnSpPr>
            <p:cNvPr id="1243" name="Google Shape;124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44" name="Google Shape;124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45" name="Google Shape;1245;p55"/>
          <p:cNvGrpSpPr/>
          <p:nvPr/>
        </p:nvGrpSpPr>
        <p:grpSpPr>
          <a:xfrm>
            <a:off x="5193130" y="6873247"/>
            <a:ext cx="152400" cy="122115"/>
            <a:chOff x="7983415" y="6582508"/>
            <a:chExt cx="152400" cy="486507"/>
          </a:xfrm>
        </p:grpSpPr>
        <p:cxnSp>
          <p:nvCxnSpPr>
            <p:cNvPr id="1246" name="Google Shape;124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47" name="Google Shape;124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48" name="Google Shape;1248;p55"/>
          <p:cNvGrpSpPr/>
          <p:nvPr/>
        </p:nvGrpSpPr>
        <p:grpSpPr>
          <a:xfrm>
            <a:off x="4494873" y="6873247"/>
            <a:ext cx="152400" cy="122115"/>
            <a:chOff x="7983415" y="6582508"/>
            <a:chExt cx="152400" cy="486507"/>
          </a:xfrm>
        </p:grpSpPr>
        <p:cxnSp>
          <p:nvCxnSpPr>
            <p:cNvPr id="1249" name="Google Shape;124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50" name="Google Shape;125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51" name="Google Shape;1251;p55"/>
          <p:cNvGrpSpPr/>
          <p:nvPr/>
        </p:nvGrpSpPr>
        <p:grpSpPr>
          <a:xfrm>
            <a:off x="3796616" y="6873247"/>
            <a:ext cx="152400" cy="122115"/>
            <a:chOff x="7983415" y="6582508"/>
            <a:chExt cx="152400" cy="486507"/>
          </a:xfrm>
        </p:grpSpPr>
        <p:cxnSp>
          <p:nvCxnSpPr>
            <p:cNvPr id="1252" name="Google Shape;125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53" name="Google Shape;125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54" name="Google Shape;1254;p55"/>
          <p:cNvGrpSpPr/>
          <p:nvPr/>
        </p:nvGrpSpPr>
        <p:grpSpPr>
          <a:xfrm>
            <a:off x="3098359" y="6873247"/>
            <a:ext cx="152400" cy="122115"/>
            <a:chOff x="7983415" y="6582508"/>
            <a:chExt cx="152400" cy="486507"/>
          </a:xfrm>
        </p:grpSpPr>
        <p:cxnSp>
          <p:nvCxnSpPr>
            <p:cNvPr id="1255" name="Google Shape;125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56" name="Google Shape;125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57" name="Google Shape;1257;p55"/>
          <p:cNvGrpSpPr/>
          <p:nvPr/>
        </p:nvGrpSpPr>
        <p:grpSpPr>
          <a:xfrm>
            <a:off x="2400102" y="6873247"/>
            <a:ext cx="152400" cy="122115"/>
            <a:chOff x="7983415" y="6582508"/>
            <a:chExt cx="152400" cy="486507"/>
          </a:xfrm>
        </p:grpSpPr>
        <p:cxnSp>
          <p:nvCxnSpPr>
            <p:cNvPr id="1258" name="Google Shape;125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59" name="Google Shape;125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60" name="Google Shape;1260;p55"/>
          <p:cNvGrpSpPr/>
          <p:nvPr/>
        </p:nvGrpSpPr>
        <p:grpSpPr>
          <a:xfrm>
            <a:off x="1701845" y="6873247"/>
            <a:ext cx="152400" cy="122115"/>
            <a:chOff x="7983415" y="6582508"/>
            <a:chExt cx="152400" cy="486507"/>
          </a:xfrm>
        </p:grpSpPr>
        <p:cxnSp>
          <p:nvCxnSpPr>
            <p:cNvPr id="1261" name="Google Shape;126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62" name="Google Shape;126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63" name="Google Shape;1263;p55"/>
          <p:cNvGrpSpPr/>
          <p:nvPr/>
        </p:nvGrpSpPr>
        <p:grpSpPr>
          <a:xfrm>
            <a:off x="1003588" y="6873247"/>
            <a:ext cx="152400" cy="122115"/>
            <a:chOff x="7983415" y="6582508"/>
            <a:chExt cx="152400" cy="486507"/>
          </a:xfrm>
        </p:grpSpPr>
        <p:cxnSp>
          <p:nvCxnSpPr>
            <p:cNvPr id="1264" name="Google Shape;126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65" name="Google Shape;126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266" name="Google Shape;1266;p55"/>
          <p:cNvCxnSpPr/>
          <p:nvPr/>
        </p:nvCxnSpPr>
        <p:spPr>
          <a:xfrm>
            <a:off x="-90267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267" name="Google Shape;1267;p55"/>
          <p:cNvGrpSpPr/>
          <p:nvPr/>
        </p:nvGrpSpPr>
        <p:grpSpPr>
          <a:xfrm rot="5400000">
            <a:off x="-166467" y="5940709"/>
            <a:ext cx="152400" cy="122115"/>
            <a:chOff x="7983415" y="6582508"/>
            <a:chExt cx="152400" cy="486507"/>
          </a:xfrm>
        </p:grpSpPr>
        <p:cxnSp>
          <p:nvCxnSpPr>
            <p:cNvPr id="1268" name="Google Shape;126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69" name="Google Shape;126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70" name="Google Shape;1270;p55"/>
          <p:cNvGrpSpPr/>
          <p:nvPr/>
        </p:nvGrpSpPr>
        <p:grpSpPr>
          <a:xfrm rot="5400000">
            <a:off x="-166467" y="5467067"/>
            <a:ext cx="152400" cy="122115"/>
            <a:chOff x="7983415" y="6582508"/>
            <a:chExt cx="152400" cy="486507"/>
          </a:xfrm>
        </p:grpSpPr>
        <p:cxnSp>
          <p:nvCxnSpPr>
            <p:cNvPr id="1271" name="Google Shape;127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72" name="Google Shape;127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73" name="Google Shape;1273;p55"/>
          <p:cNvGrpSpPr/>
          <p:nvPr/>
        </p:nvGrpSpPr>
        <p:grpSpPr>
          <a:xfrm rot="5400000">
            <a:off x="-166467" y="4993425"/>
            <a:ext cx="152400" cy="122115"/>
            <a:chOff x="7983415" y="6582508"/>
            <a:chExt cx="152400" cy="486507"/>
          </a:xfrm>
        </p:grpSpPr>
        <p:cxnSp>
          <p:nvCxnSpPr>
            <p:cNvPr id="1274" name="Google Shape;127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75" name="Google Shape;127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76" name="Google Shape;1276;p55"/>
          <p:cNvGrpSpPr/>
          <p:nvPr/>
        </p:nvGrpSpPr>
        <p:grpSpPr>
          <a:xfrm rot="5400000">
            <a:off x="-166467" y="4519783"/>
            <a:ext cx="152400" cy="122115"/>
            <a:chOff x="7983415" y="6582508"/>
            <a:chExt cx="152400" cy="486507"/>
          </a:xfrm>
        </p:grpSpPr>
        <p:cxnSp>
          <p:nvCxnSpPr>
            <p:cNvPr id="1277" name="Google Shape;127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78" name="Google Shape;127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79" name="Google Shape;1279;p55"/>
          <p:cNvGrpSpPr/>
          <p:nvPr/>
        </p:nvGrpSpPr>
        <p:grpSpPr>
          <a:xfrm rot="5400000">
            <a:off x="-166467" y="4046141"/>
            <a:ext cx="152400" cy="122115"/>
            <a:chOff x="7983415" y="6582508"/>
            <a:chExt cx="152400" cy="486507"/>
          </a:xfrm>
        </p:grpSpPr>
        <p:cxnSp>
          <p:nvCxnSpPr>
            <p:cNvPr id="1280" name="Google Shape;128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81" name="Google Shape;128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82" name="Google Shape;1282;p55"/>
          <p:cNvGrpSpPr/>
          <p:nvPr/>
        </p:nvGrpSpPr>
        <p:grpSpPr>
          <a:xfrm rot="5400000">
            <a:off x="-166467" y="3572499"/>
            <a:ext cx="152400" cy="122115"/>
            <a:chOff x="7983415" y="6582508"/>
            <a:chExt cx="152400" cy="486507"/>
          </a:xfrm>
        </p:grpSpPr>
        <p:cxnSp>
          <p:nvCxnSpPr>
            <p:cNvPr id="1283" name="Google Shape;128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84" name="Google Shape;128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85" name="Google Shape;1285;p55"/>
          <p:cNvGrpSpPr/>
          <p:nvPr/>
        </p:nvGrpSpPr>
        <p:grpSpPr>
          <a:xfrm rot="5400000">
            <a:off x="-166467" y="3098857"/>
            <a:ext cx="152400" cy="122115"/>
            <a:chOff x="7983415" y="6582508"/>
            <a:chExt cx="152400" cy="486507"/>
          </a:xfrm>
        </p:grpSpPr>
        <p:cxnSp>
          <p:nvCxnSpPr>
            <p:cNvPr id="1286" name="Google Shape;128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87" name="Google Shape;128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88" name="Google Shape;1288;p55"/>
          <p:cNvGrpSpPr/>
          <p:nvPr/>
        </p:nvGrpSpPr>
        <p:grpSpPr>
          <a:xfrm rot="5400000">
            <a:off x="-166467" y="2625215"/>
            <a:ext cx="152400" cy="122115"/>
            <a:chOff x="7983415" y="6582508"/>
            <a:chExt cx="152400" cy="486507"/>
          </a:xfrm>
        </p:grpSpPr>
        <p:cxnSp>
          <p:nvCxnSpPr>
            <p:cNvPr id="1289" name="Google Shape;128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90" name="Google Shape;129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91" name="Google Shape;1291;p55"/>
          <p:cNvGrpSpPr/>
          <p:nvPr/>
        </p:nvGrpSpPr>
        <p:grpSpPr>
          <a:xfrm rot="5400000">
            <a:off x="-166467" y="2151573"/>
            <a:ext cx="152400" cy="122115"/>
            <a:chOff x="7983415" y="6582508"/>
            <a:chExt cx="152400" cy="486507"/>
          </a:xfrm>
        </p:grpSpPr>
        <p:cxnSp>
          <p:nvCxnSpPr>
            <p:cNvPr id="1292" name="Google Shape;129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93" name="Google Shape;129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94" name="Google Shape;1294;p55"/>
          <p:cNvGrpSpPr/>
          <p:nvPr/>
        </p:nvGrpSpPr>
        <p:grpSpPr>
          <a:xfrm rot="5400000">
            <a:off x="-166467" y="1677931"/>
            <a:ext cx="152400" cy="122115"/>
            <a:chOff x="7983415" y="6582508"/>
            <a:chExt cx="152400" cy="486507"/>
          </a:xfrm>
        </p:grpSpPr>
        <p:cxnSp>
          <p:nvCxnSpPr>
            <p:cNvPr id="1295" name="Google Shape;129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96" name="Google Shape;129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97" name="Google Shape;1297;p55"/>
          <p:cNvGrpSpPr/>
          <p:nvPr/>
        </p:nvGrpSpPr>
        <p:grpSpPr>
          <a:xfrm rot="5400000">
            <a:off x="-166467" y="997340"/>
            <a:ext cx="152400" cy="122115"/>
            <a:chOff x="7983415" y="6582508"/>
            <a:chExt cx="152400" cy="486507"/>
          </a:xfrm>
        </p:grpSpPr>
        <p:cxnSp>
          <p:nvCxnSpPr>
            <p:cNvPr id="1298" name="Google Shape;129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99" name="Google Shape;129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300" name="Google Shape;1300;p55"/>
          <p:cNvCxnSpPr/>
          <p:nvPr/>
        </p:nvCxnSpPr>
        <p:spPr>
          <a:xfrm>
            <a:off x="-90267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301" name="Google Shape;1301;p55"/>
          <p:cNvCxnSpPr/>
          <p:nvPr/>
        </p:nvCxnSpPr>
        <p:spPr>
          <a:xfrm>
            <a:off x="9227541" y="392949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302" name="Google Shape;1302;p55"/>
          <p:cNvGrpSpPr/>
          <p:nvPr/>
        </p:nvGrpSpPr>
        <p:grpSpPr>
          <a:xfrm rot="5400000">
            <a:off x="9151341" y="5940709"/>
            <a:ext cx="152400" cy="122115"/>
            <a:chOff x="7983415" y="6582508"/>
            <a:chExt cx="152400" cy="486507"/>
          </a:xfrm>
        </p:grpSpPr>
        <p:cxnSp>
          <p:nvCxnSpPr>
            <p:cNvPr id="1303" name="Google Shape;130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04" name="Google Shape;130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05" name="Google Shape;1305;p55"/>
          <p:cNvGrpSpPr/>
          <p:nvPr/>
        </p:nvGrpSpPr>
        <p:grpSpPr>
          <a:xfrm rot="5400000">
            <a:off x="9151341" y="5467067"/>
            <a:ext cx="152400" cy="122115"/>
            <a:chOff x="7983415" y="6582508"/>
            <a:chExt cx="152400" cy="486507"/>
          </a:xfrm>
        </p:grpSpPr>
        <p:cxnSp>
          <p:nvCxnSpPr>
            <p:cNvPr id="1306" name="Google Shape;130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07" name="Google Shape;130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08" name="Google Shape;1308;p55"/>
          <p:cNvGrpSpPr/>
          <p:nvPr/>
        </p:nvGrpSpPr>
        <p:grpSpPr>
          <a:xfrm rot="5400000">
            <a:off x="9151341" y="4993425"/>
            <a:ext cx="152400" cy="122115"/>
            <a:chOff x="7983415" y="6582508"/>
            <a:chExt cx="152400" cy="486507"/>
          </a:xfrm>
        </p:grpSpPr>
        <p:cxnSp>
          <p:nvCxnSpPr>
            <p:cNvPr id="1309" name="Google Shape;130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10" name="Google Shape;131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11" name="Google Shape;1311;p55"/>
          <p:cNvGrpSpPr/>
          <p:nvPr/>
        </p:nvGrpSpPr>
        <p:grpSpPr>
          <a:xfrm rot="5400000">
            <a:off x="9151341" y="4519783"/>
            <a:ext cx="152400" cy="122115"/>
            <a:chOff x="7983415" y="6582508"/>
            <a:chExt cx="152400" cy="486507"/>
          </a:xfrm>
        </p:grpSpPr>
        <p:cxnSp>
          <p:nvCxnSpPr>
            <p:cNvPr id="1312" name="Google Shape;131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13" name="Google Shape;131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14" name="Google Shape;1314;p55"/>
          <p:cNvGrpSpPr/>
          <p:nvPr/>
        </p:nvGrpSpPr>
        <p:grpSpPr>
          <a:xfrm rot="5400000">
            <a:off x="9151341" y="4046141"/>
            <a:ext cx="152400" cy="122115"/>
            <a:chOff x="7983415" y="6582508"/>
            <a:chExt cx="152400" cy="486507"/>
          </a:xfrm>
        </p:grpSpPr>
        <p:cxnSp>
          <p:nvCxnSpPr>
            <p:cNvPr id="1315" name="Google Shape;131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16" name="Google Shape;131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17" name="Google Shape;1317;p55"/>
          <p:cNvGrpSpPr/>
          <p:nvPr/>
        </p:nvGrpSpPr>
        <p:grpSpPr>
          <a:xfrm rot="5400000">
            <a:off x="9151341" y="3572499"/>
            <a:ext cx="152400" cy="122115"/>
            <a:chOff x="7983415" y="6582508"/>
            <a:chExt cx="152400" cy="486507"/>
          </a:xfrm>
        </p:grpSpPr>
        <p:cxnSp>
          <p:nvCxnSpPr>
            <p:cNvPr id="1318" name="Google Shape;131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19" name="Google Shape;131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20" name="Google Shape;1320;p55"/>
          <p:cNvGrpSpPr/>
          <p:nvPr/>
        </p:nvGrpSpPr>
        <p:grpSpPr>
          <a:xfrm rot="5400000">
            <a:off x="9151341" y="3098857"/>
            <a:ext cx="152400" cy="122115"/>
            <a:chOff x="7983415" y="6582508"/>
            <a:chExt cx="152400" cy="486507"/>
          </a:xfrm>
        </p:grpSpPr>
        <p:cxnSp>
          <p:nvCxnSpPr>
            <p:cNvPr id="1321" name="Google Shape;132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22" name="Google Shape;132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23" name="Google Shape;1323;p55"/>
          <p:cNvGrpSpPr/>
          <p:nvPr/>
        </p:nvGrpSpPr>
        <p:grpSpPr>
          <a:xfrm rot="5400000">
            <a:off x="9151341" y="2625215"/>
            <a:ext cx="152400" cy="122115"/>
            <a:chOff x="7983415" y="6582508"/>
            <a:chExt cx="152400" cy="486507"/>
          </a:xfrm>
        </p:grpSpPr>
        <p:cxnSp>
          <p:nvCxnSpPr>
            <p:cNvPr id="1324" name="Google Shape;132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25" name="Google Shape;132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26" name="Google Shape;1326;p55"/>
          <p:cNvGrpSpPr/>
          <p:nvPr/>
        </p:nvGrpSpPr>
        <p:grpSpPr>
          <a:xfrm rot="5400000">
            <a:off x="9151341" y="2151573"/>
            <a:ext cx="152400" cy="122115"/>
            <a:chOff x="7983415" y="6582508"/>
            <a:chExt cx="152400" cy="486507"/>
          </a:xfrm>
        </p:grpSpPr>
        <p:cxnSp>
          <p:nvCxnSpPr>
            <p:cNvPr id="1327" name="Google Shape;132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28" name="Google Shape;132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29" name="Google Shape;1329;p55"/>
          <p:cNvGrpSpPr/>
          <p:nvPr/>
        </p:nvGrpSpPr>
        <p:grpSpPr>
          <a:xfrm rot="5400000">
            <a:off x="9151341" y="1677931"/>
            <a:ext cx="152400" cy="122115"/>
            <a:chOff x="7983415" y="6582508"/>
            <a:chExt cx="152400" cy="486507"/>
          </a:xfrm>
        </p:grpSpPr>
        <p:cxnSp>
          <p:nvCxnSpPr>
            <p:cNvPr id="1330" name="Google Shape;133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31" name="Google Shape;133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32" name="Google Shape;1332;p55"/>
          <p:cNvGrpSpPr/>
          <p:nvPr/>
        </p:nvGrpSpPr>
        <p:grpSpPr>
          <a:xfrm rot="5400000">
            <a:off x="9151341" y="997340"/>
            <a:ext cx="152400" cy="122115"/>
            <a:chOff x="7983415" y="6582508"/>
            <a:chExt cx="152400" cy="486507"/>
          </a:xfrm>
        </p:grpSpPr>
        <p:cxnSp>
          <p:nvCxnSpPr>
            <p:cNvPr id="1333" name="Google Shape;133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34" name="Google Shape;133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cxnSp>
        <p:nvCxnSpPr>
          <p:cNvPr id="1335" name="Google Shape;1335;p55"/>
          <p:cNvCxnSpPr/>
          <p:nvPr/>
        </p:nvCxnSpPr>
        <p:spPr>
          <a:xfrm>
            <a:off x="9227541" y="6338154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336" name="Google Shape;1336;p55"/>
          <p:cNvCxnSpPr/>
          <p:nvPr/>
        </p:nvCxnSpPr>
        <p:spPr>
          <a:xfrm>
            <a:off x="457731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337" name="Google Shape;1337;p55"/>
          <p:cNvCxnSpPr/>
          <p:nvPr/>
        </p:nvCxnSpPr>
        <p:spPr>
          <a:xfrm>
            <a:off x="8684419" y="-141165"/>
            <a:ext cx="0" cy="1221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1338" name="Google Shape;1338;p55"/>
          <p:cNvGrpSpPr/>
          <p:nvPr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1339" name="Google Shape;133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40" name="Google Shape;134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41" name="Google Shape;1341;p55"/>
          <p:cNvGrpSpPr/>
          <p:nvPr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1342" name="Google Shape;1342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43" name="Google Shape;1343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44" name="Google Shape;1344;p55"/>
          <p:cNvGrpSpPr/>
          <p:nvPr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1345" name="Google Shape;1345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46" name="Google Shape;1346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47" name="Google Shape;1347;p55"/>
          <p:cNvGrpSpPr/>
          <p:nvPr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348" name="Google Shape;1348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49" name="Google Shape;1349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50" name="Google Shape;1350;p55"/>
          <p:cNvGrpSpPr/>
          <p:nvPr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351" name="Google Shape;1351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52" name="Google Shape;1352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53" name="Google Shape;1353;p55"/>
          <p:cNvGrpSpPr/>
          <p:nvPr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354" name="Google Shape;1354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55" name="Google Shape;1355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56" name="Google Shape;1356;p55"/>
          <p:cNvGrpSpPr/>
          <p:nvPr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357" name="Google Shape;1357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58" name="Google Shape;1358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59" name="Google Shape;1359;p55"/>
          <p:cNvGrpSpPr/>
          <p:nvPr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360" name="Google Shape;1360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61" name="Google Shape;1361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62" name="Google Shape;1362;p55"/>
          <p:cNvGrpSpPr/>
          <p:nvPr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363" name="Google Shape;1363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64" name="Google Shape;1364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65" name="Google Shape;1365;p55"/>
          <p:cNvGrpSpPr/>
          <p:nvPr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366" name="Google Shape;1366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67" name="Google Shape;1367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68" name="Google Shape;1368;p55"/>
          <p:cNvGrpSpPr/>
          <p:nvPr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369" name="Google Shape;1369;p55"/>
            <p:cNvCxnSpPr/>
            <p:nvPr/>
          </p:nvCxnSpPr>
          <p:spPr>
            <a:xfrm>
              <a:off x="81358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370" name="Google Shape;1370;p55"/>
            <p:cNvCxnSpPr/>
            <p:nvPr/>
          </p:nvCxnSpPr>
          <p:spPr>
            <a:xfrm>
              <a:off x="7983415" y="6582508"/>
              <a:ext cx="0" cy="4865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1371" name="Google Shape;1371;p55"/>
          <p:cNvSpPr/>
          <p:nvPr/>
        </p:nvSpPr>
        <p:spPr>
          <a:xfrm>
            <a:off x="0" y="1"/>
            <a:ext cx="9144000" cy="6857665"/>
          </a:xfrm>
          <a:custGeom>
            <a:avLst/>
            <a:gdLst/>
            <a:ahLst/>
            <a:cxnLst/>
            <a:rect l="l" t="t" r="r" b="b"/>
            <a:pathLst>
              <a:path w="6803" h="5102" extrusionOk="0">
                <a:moveTo>
                  <a:pt x="0" y="0"/>
                </a:moveTo>
                <a:lnTo>
                  <a:pt x="0" y="5102"/>
                </a:lnTo>
                <a:lnTo>
                  <a:pt x="6803" y="5102"/>
                </a:lnTo>
                <a:lnTo>
                  <a:pt x="6803" y="0"/>
                </a:lnTo>
                <a:lnTo>
                  <a:pt x="0" y="0"/>
                </a:lnTo>
                <a:close/>
                <a:moveTo>
                  <a:pt x="6751" y="5048"/>
                </a:moveTo>
                <a:lnTo>
                  <a:pt x="52" y="5048"/>
                </a:lnTo>
                <a:lnTo>
                  <a:pt x="52" y="54"/>
                </a:lnTo>
                <a:lnTo>
                  <a:pt x="6751" y="54"/>
                </a:lnTo>
                <a:lnTo>
                  <a:pt x="6751" y="5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2" name="Google Shape;1372;p55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55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  <p:cxnSp>
        <p:nvCxnSpPr>
          <p:cNvPr id="1374" name="Google Shape;1374;p55"/>
          <p:cNvCxnSpPr/>
          <p:nvPr/>
        </p:nvCxnSpPr>
        <p:spPr>
          <a:xfrm rot="10800000">
            <a:off x="457732" y="4030998"/>
            <a:ext cx="822668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5" name="Google Shape;1375;p55"/>
          <p:cNvSpPr txBox="1">
            <a:spLocks noGrp="1"/>
          </p:cNvSpPr>
          <p:nvPr>
            <p:ph type="body" idx="1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Char char="+"/>
              <a:defRPr sz="16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6" name="Google Shape;1376;p55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 b="1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lvl="1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lvl="2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lvl="3" indent="-2286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lvl="4" indent="-2286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  <a:defRPr sz="133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 Narrow"/>
              <a:buNone/>
              <a:defRPr sz="2200" b="0" i="0" u="none" strike="noStrike" cap="none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89" cy="458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alibri"/>
              <a:buChar char="​"/>
              <a:defRPr sz="1500" b="0" i="1" u="none" strike="noStrike" cap="non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​"/>
              <a:defRPr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Calibri"/>
              <a:buChar char="​"/>
              <a:defRPr sz="1100" b="0" i="1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​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/>
          <p:nvPr/>
        </p:nvSpPr>
        <p:spPr>
          <a:xfrm>
            <a:off x="8138559" y="6567050"/>
            <a:ext cx="54586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5"/>
          <p:cNvSpPr/>
          <p:nvPr/>
        </p:nvSpPr>
        <p:spPr>
          <a:xfrm>
            <a:off x="7038578" y="6567049"/>
            <a:ext cx="109998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bb9616f6c5_3_6479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 Narrow"/>
              <a:buNone/>
              <a:defRPr sz="2200" b="0" i="0" u="none" strike="noStrike" cap="none">
                <a:solidFill>
                  <a:srgbClr val="62625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90" name="Google Shape;3190;gbb9616f6c5_3_6479"/>
          <p:cNvSpPr txBox="1">
            <a:spLocks noGrp="1"/>
          </p:cNvSpPr>
          <p:nvPr>
            <p:ph type="body" idx="1"/>
          </p:nvPr>
        </p:nvSpPr>
        <p:spPr>
          <a:xfrm>
            <a:off x="457731" y="1816100"/>
            <a:ext cx="8226600" cy="4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alibri"/>
              <a:buChar char="​"/>
              <a:defRPr sz="1500" b="0" i="1" u="none" strike="noStrike" cap="non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​"/>
              <a:defRPr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​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Calibri"/>
              <a:buChar char="​"/>
              <a:defRPr sz="1100" b="0" i="1" u="none" strike="noStrike" cap="non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Calibri"/>
              <a:buChar char="​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191" name="Google Shape;3191;gbb9616f6c5_3_6479"/>
          <p:cNvSpPr txBox="1"/>
          <p:nvPr/>
        </p:nvSpPr>
        <p:spPr>
          <a:xfrm>
            <a:off x="8138559" y="6567050"/>
            <a:ext cx="546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gbb9616f6c5_3_6479"/>
          <p:cNvSpPr/>
          <p:nvPr/>
        </p:nvSpPr>
        <p:spPr>
          <a:xfrm>
            <a:off x="7038578" y="6567049"/>
            <a:ext cx="1100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Duarte, Inc. 2014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s-16th/eda-repo-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greenpeace.org/kore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dart.fss.or.kr/" TargetMode="External"/><Relationship Id="rId5" Type="http://schemas.openxmlformats.org/officeDocument/2006/relationships/hyperlink" Target="https://stats.oecd.org/" TargetMode="External"/><Relationship Id="rId4" Type="http://schemas.openxmlformats.org/officeDocument/2006/relationships/hyperlink" Target="https://kosis.k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gbb9616f6c5_3_66"/>
          <p:cNvSpPr txBox="1">
            <a:spLocks noGrp="1"/>
          </p:cNvSpPr>
          <p:nvPr>
            <p:ph type="title"/>
          </p:nvPr>
        </p:nvSpPr>
        <p:spPr>
          <a:xfrm>
            <a:off x="2854295" y="1734317"/>
            <a:ext cx="34269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온실가스 배출량 및 폐기물 </a:t>
            </a:r>
            <a:r>
              <a:rPr lang="en-US" sz="2400" b="1" i="0" u="none" strike="noStrike">
                <a:latin typeface="Arial"/>
                <a:ea typeface="Arial"/>
                <a:cs typeface="Arial"/>
                <a:sym typeface="Arial"/>
              </a:rPr>
              <a:t>발생 · 처리현황 </a:t>
            </a:r>
            <a:br>
              <a:rPr lang="en-US" sz="2400" b="1" i="0" u="none" strike="noStrike"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>
                <a:latin typeface="Arial"/>
                <a:ea typeface="Arial"/>
                <a:cs typeface="Arial"/>
                <a:sym typeface="Arial"/>
              </a:rPr>
              <a:t>데이터 분석</a:t>
            </a:r>
            <a:br>
              <a:rPr lang="en-US" sz="3600" b="0">
                <a:latin typeface="Arial"/>
                <a:ea typeface="Arial"/>
                <a:cs typeface="Arial"/>
                <a:sym typeface="Arial"/>
              </a:rPr>
            </a:br>
            <a:br>
              <a:rPr lang="en-US" sz="3600">
                <a:latin typeface="Arial"/>
                <a:ea typeface="Arial"/>
                <a:cs typeface="Arial"/>
                <a:sym typeface="Arial"/>
              </a:rPr>
            </a:br>
            <a:r>
              <a:rPr lang="en-US"/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72" name="Google Shape;6372;gbb9616f6c5_3_66"/>
          <p:cNvSpPr txBox="1">
            <a:spLocks noGrp="1"/>
          </p:cNvSpPr>
          <p:nvPr>
            <p:ph type="body" idx="1"/>
          </p:nvPr>
        </p:nvSpPr>
        <p:spPr>
          <a:xfrm>
            <a:off x="2931207" y="3384259"/>
            <a:ext cx="3281700" cy="25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ctr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1800" b="1" i="0" u="none" strike="noStrike">
                <a:latin typeface="Malgun Gothic"/>
                <a:ea typeface="Malgun Gothic"/>
                <a:cs typeface="Malgun Gothic"/>
                <a:sym typeface="Malgun Gothic"/>
              </a:rPr>
              <a:t>: 온실가스 감축을 위한 기업의 ‘친환경 마케팅’ 사례</a:t>
            </a:r>
            <a:endParaRPr/>
          </a:p>
          <a:p>
            <a:pPr marL="0" lvl="0" indent="0" algn="ctr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6373" name="Google Shape;6373;gbb9616f6c5_3_66"/>
          <p:cNvSpPr txBox="1">
            <a:spLocks noGrp="1"/>
          </p:cNvSpPr>
          <p:nvPr>
            <p:ph type="body" idx="2"/>
          </p:nvPr>
        </p:nvSpPr>
        <p:spPr>
          <a:xfrm>
            <a:off x="3396946" y="5820978"/>
            <a:ext cx="23415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952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00"/>
              <a:buChar char="​"/>
            </a:pPr>
            <a:r>
              <a:rPr lang="en-US" b="1" i="0" u="sng" strike="noStrike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eda-repo-4</a:t>
            </a:r>
            <a:endParaRPr b="1" i="0" u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95250" algn="ctr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686868"/>
              </a:buClr>
              <a:buSzPts val="1500"/>
              <a:buChar char="​"/>
            </a:pPr>
            <a:r>
              <a:rPr lang="en-US" b="1" i="0">
                <a:solidFill>
                  <a:srgbClr val="686868"/>
                </a:solidFill>
                <a:latin typeface="Arial"/>
                <a:ea typeface="Arial"/>
                <a:cs typeface="Arial"/>
                <a:sym typeface="Arial"/>
              </a:rPr>
              <a:t>류승환 장지혜 장혜임</a:t>
            </a:r>
            <a:endParaRPr b="0" i="0">
              <a:solidFill>
                <a:srgbClr val="68686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endParaRPr b="1" i="0" u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952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br>
              <a:rPr lang="en-US"/>
            </a:br>
            <a:br>
              <a:rPr lang="en-US"/>
            </a:b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" name="Google Shape;6478;p14"/>
          <p:cNvSpPr txBox="1">
            <a:spLocks noGrp="1"/>
          </p:cNvSpPr>
          <p:nvPr>
            <p:ph type="title"/>
          </p:nvPr>
        </p:nvSpPr>
        <p:spPr>
          <a:xfrm>
            <a:off x="398931" y="4834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/>
              <a:t>데이터 수집방법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endParaRPr/>
          </a:p>
        </p:txBody>
      </p:sp>
      <p:sp>
        <p:nvSpPr>
          <p:cNvPr id="6479" name="Google Shape;6479;p14"/>
          <p:cNvSpPr txBox="1">
            <a:spLocks noGrp="1"/>
          </p:cNvSpPr>
          <p:nvPr>
            <p:ph type="body" idx="1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0" name="Google Shape;6480;p14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5" name="Google Shape;6485;p1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데이터 수집방법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6" name="Google Shape;6486;p16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i="0"/>
              <a:t> </a:t>
            </a:r>
            <a:r>
              <a:rPr lang="en-US" sz="1300" i="0"/>
              <a:t>온실가스 배출의 여러 원인 중 우리의 일상생활과 가장 밀접하게 닿아있는 생활 쓰레기(생활계 폐기물로 구분)</a:t>
            </a:r>
            <a:endParaRPr sz="13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sz="1300" i="0"/>
              <a:t>그 중 ‘플라스틱’과 같은 일회용품 사용에 초점을 맞춰 관련 기관 및 정부통계 자료를 수집함</a:t>
            </a:r>
            <a:endParaRPr sz="13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endParaRPr sz="13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endParaRPr i="0"/>
          </a:p>
        </p:txBody>
      </p:sp>
      <p:sp>
        <p:nvSpPr>
          <p:cNvPr id="6487" name="Google Shape;6487;p16"/>
          <p:cNvSpPr/>
          <p:nvPr/>
        </p:nvSpPr>
        <p:spPr>
          <a:xfrm>
            <a:off x="3128049" y="3039973"/>
            <a:ext cx="2887902" cy="1443951"/>
          </a:xfrm>
          <a:custGeom>
            <a:avLst/>
            <a:gdLst/>
            <a:ahLst/>
            <a:cxnLst/>
            <a:rect l="l" t="t" r="r" b="b"/>
            <a:pathLst>
              <a:path w="2887902" h="1443951" extrusionOk="0">
                <a:moveTo>
                  <a:pt x="2887902" y="0"/>
                </a:moveTo>
                <a:cubicBezTo>
                  <a:pt x="2887902" y="797472"/>
                  <a:pt x="2241423" y="1443951"/>
                  <a:pt x="1443951" y="1443951"/>
                </a:cubicBezTo>
                <a:cubicBezTo>
                  <a:pt x="646479" y="1443951"/>
                  <a:pt x="0" y="797472"/>
                  <a:pt x="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88" name="Google Shape;6488;p16"/>
          <p:cNvSpPr txBox="1"/>
          <p:nvPr/>
        </p:nvSpPr>
        <p:spPr>
          <a:xfrm>
            <a:off x="3818198" y="3809726"/>
            <a:ext cx="150665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-9525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Georgia"/>
              <a:buChar char=" "/>
            </a:pPr>
            <a:r>
              <a:rPr lang="en-US"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</a:t>
            </a:r>
            <a:endParaRPr/>
          </a:p>
        </p:txBody>
      </p:sp>
      <p:sp>
        <p:nvSpPr>
          <p:cNvPr id="6489" name="Google Shape;6489;p16"/>
          <p:cNvSpPr txBox="1"/>
          <p:nvPr/>
        </p:nvSpPr>
        <p:spPr>
          <a:xfrm>
            <a:off x="328999" y="2768150"/>
            <a:ext cx="27990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-US" sz="1500" b="1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환경관련 정부기관 통계자료</a:t>
            </a:r>
            <a:endParaRPr sz="1500" b="1" i="1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국내 환경관련 정보는 대부분 ‘환경부’와</a:t>
            </a:r>
            <a:endParaRPr sz="1100">
              <a:solidFill>
                <a:schemeClr val="dk2"/>
              </a:solidFill>
            </a:endParaRPr>
          </a:p>
          <a:p>
            <a:pPr marL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같은 정부기관에 귀속되어있음. </a:t>
            </a:r>
            <a:endParaRPr sz="1100">
              <a:solidFill>
                <a:schemeClr val="dk2"/>
              </a:solidFill>
            </a:endParaRPr>
          </a:p>
          <a:p>
            <a:pPr marL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각종 용어정리 및 각기 다른 주체와 기준으로 작성된 통계자료의 일관성을 위해</a:t>
            </a:r>
            <a:endParaRPr sz="1100">
              <a:solidFill>
                <a:schemeClr val="dk2"/>
              </a:solidFill>
            </a:endParaRPr>
          </a:p>
          <a:p>
            <a:pPr marL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위 기간 자료를 기준으로 데이터를 수집함</a:t>
            </a:r>
            <a:endParaRPr sz="1100">
              <a:solidFill>
                <a:schemeClr val="dk2"/>
              </a:solidFill>
            </a:endParaRPr>
          </a:p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</a:rPr>
              <a:t>  </a:t>
            </a:r>
            <a:endParaRPr/>
          </a:p>
        </p:txBody>
      </p:sp>
      <p:sp>
        <p:nvSpPr>
          <p:cNvPr id="6490" name="Google Shape;6490;p16"/>
          <p:cNvSpPr txBox="1"/>
          <p:nvPr/>
        </p:nvSpPr>
        <p:spPr>
          <a:xfrm>
            <a:off x="6248987" y="2768147"/>
            <a:ext cx="2437814" cy="197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lang="en-US" sz="1500" b="1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‘친환경 마케팅’ 관련 기업</a:t>
            </a:r>
            <a:endParaRPr b="1"/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 각종 환경문제와 같은 시대적 변화에 더불어 ‘MZ세대’ 소비자들의 요구에 발 빠르게 대응하고 있는 기업들의 ‘친환경 마케팅’의 변화양상과 그로 인한 효과에 관심을 가지고 리서치함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1" name="Google Shape;6491;p16"/>
          <p:cNvSpPr txBox="1"/>
          <p:nvPr/>
        </p:nvSpPr>
        <p:spPr>
          <a:xfrm>
            <a:off x="1930322" y="4907264"/>
            <a:ext cx="2352920" cy="128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lang="en-US" sz="1500" b="1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환경관련 뉴스</a:t>
            </a:r>
            <a:endParaRPr b="1"/>
          </a:p>
          <a:p>
            <a:pPr marL="0" marR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최근 이슈가 되고 있는 환경문제의</a:t>
            </a:r>
            <a:endParaRPr sz="1100">
              <a:solidFill>
                <a:schemeClr val="dk2"/>
              </a:solidFill>
            </a:endParaRPr>
          </a:p>
          <a:p>
            <a:pPr marL="0" marR="0" lvl="2" indent="0" algn="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양상과 대처방법을 찾고 용어정리를 위해 각종 환경관련 뉴스를 참고함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2" name="Google Shape;6492;p16"/>
          <p:cNvSpPr txBox="1"/>
          <p:nvPr/>
        </p:nvSpPr>
        <p:spPr>
          <a:xfrm>
            <a:off x="4853323" y="4907264"/>
            <a:ext cx="2437814" cy="149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lang="en-US" sz="1500" b="1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환경단체 (NGO) </a:t>
            </a:r>
            <a:endParaRPr b="1"/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대표적인 단체로 ‘그린피스(Green peace), 자원순환사회연대와 같은 </a:t>
            </a:r>
            <a:endParaRPr sz="1100">
              <a:solidFill>
                <a:schemeClr val="dk2"/>
              </a:solidFill>
            </a:endParaRPr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</a:rPr>
              <a:t>단체의 관련 보고서 등을 참조함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493" name="Google Shape;6493;p16"/>
          <p:cNvSpPr/>
          <p:nvPr/>
        </p:nvSpPr>
        <p:spPr>
          <a:xfrm>
            <a:off x="5286319" y="422942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4" name="Google Shape;6494;p16"/>
          <p:cNvSpPr/>
          <p:nvPr/>
        </p:nvSpPr>
        <p:spPr>
          <a:xfrm>
            <a:off x="3790950" y="4229427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5" name="Google Shape;6495;p16"/>
          <p:cNvSpPr/>
          <p:nvPr/>
        </p:nvSpPr>
        <p:spPr>
          <a:xfrm>
            <a:off x="3083649" y="2994253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6" name="Google Shape;6496;p16"/>
          <p:cNvSpPr/>
          <p:nvPr/>
        </p:nvSpPr>
        <p:spPr>
          <a:xfrm>
            <a:off x="5970231" y="2994253"/>
            <a:ext cx="91440" cy="91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497" name="Google Shape;6497;p16"/>
          <p:cNvGrpSpPr/>
          <p:nvPr/>
        </p:nvGrpSpPr>
        <p:grpSpPr>
          <a:xfrm>
            <a:off x="3818033" y="2473045"/>
            <a:ext cx="1507935" cy="1133856"/>
            <a:chOff x="1854" y="1352"/>
            <a:chExt cx="1947" cy="1464"/>
          </a:xfrm>
        </p:grpSpPr>
        <p:sp>
          <p:nvSpPr>
            <p:cNvPr id="6498" name="Google Shape;6498;p16"/>
            <p:cNvSpPr/>
            <p:nvPr/>
          </p:nvSpPr>
          <p:spPr>
            <a:xfrm>
              <a:off x="1854" y="1352"/>
              <a:ext cx="1947" cy="1464"/>
            </a:xfrm>
            <a:custGeom>
              <a:avLst/>
              <a:gdLst/>
              <a:ahLst/>
              <a:cxnLst/>
              <a:rect l="l" t="t" r="r" b="b"/>
              <a:pathLst>
                <a:path w="824" h="620" extrusionOk="0">
                  <a:moveTo>
                    <a:pt x="8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613"/>
                    <a:pt x="7" y="620"/>
                    <a:pt x="16" y="620"/>
                  </a:cubicBezTo>
                  <a:cubicBezTo>
                    <a:pt x="808" y="620"/>
                    <a:pt x="808" y="620"/>
                    <a:pt x="808" y="620"/>
                  </a:cubicBezTo>
                  <a:cubicBezTo>
                    <a:pt x="817" y="620"/>
                    <a:pt x="824" y="613"/>
                    <a:pt x="824" y="604"/>
                  </a:cubicBezTo>
                  <a:cubicBezTo>
                    <a:pt x="824" y="16"/>
                    <a:pt x="824" y="16"/>
                    <a:pt x="824" y="16"/>
                  </a:cubicBezTo>
                  <a:cubicBezTo>
                    <a:pt x="824" y="7"/>
                    <a:pt x="817" y="0"/>
                    <a:pt x="808" y="0"/>
                  </a:cubicBezTo>
                  <a:close/>
                  <a:moveTo>
                    <a:pt x="262" y="552"/>
                  </a:moveTo>
                  <a:cubicBezTo>
                    <a:pt x="76" y="552"/>
                    <a:pt x="76" y="552"/>
                    <a:pt x="76" y="552"/>
                  </a:cubicBezTo>
                  <a:cubicBezTo>
                    <a:pt x="73" y="552"/>
                    <a:pt x="71" y="549"/>
                    <a:pt x="71" y="546"/>
                  </a:cubicBezTo>
                  <a:cubicBezTo>
                    <a:pt x="71" y="543"/>
                    <a:pt x="73" y="540"/>
                    <a:pt x="76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65" y="540"/>
                    <a:pt x="267" y="543"/>
                    <a:pt x="267" y="546"/>
                  </a:cubicBezTo>
                  <a:cubicBezTo>
                    <a:pt x="267" y="549"/>
                    <a:pt x="265" y="552"/>
                    <a:pt x="262" y="552"/>
                  </a:cubicBezTo>
                  <a:close/>
                  <a:moveTo>
                    <a:pt x="262" y="504"/>
                  </a:moveTo>
                  <a:cubicBezTo>
                    <a:pt x="76" y="504"/>
                    <a:pt x="76" y="504"/>
                    <a:pt x="76" y="504"/>
                  </a:cubicBezTo>
                  <a:cubicBezTo>
                    <a:pt x="73" y="504"/>
                    <a:pt x="71" y="501"/>
                    <a:pt x="71" y="498"/>
                  </a:cubicBezTo>
                  <a:cubicBezTo>
                    <a:pt x="71" y="495"/>
                    <a:pt x="73" y="492"/>
                    <a:pt x="76" y="492"/>
                  </a:cubicBezTo>
                  <a:cubicBezTo>
                    <a:pt x="262" y="492"/>
                    <a:pt x="262" y="492"/>
                    <a:pt x="262" y="492"/>
                  </a:cubicBezTo>
                  <a:cubicBezTo>
                    <a:pt x="265" y="492"/>
                    <a:pt x="267" y="495"/>
                    <a:pt x="267" y="498"/>
                  </a:cubicBezTo>
                  <a:cubicBezTo>
                    <a:pt x="267" y="501"/>
                    <a:pt x="265" y="504"/>
                    <a:pt x="262" y="504"/>
                  </a:cubicBezTo>
                  <a:close/>
                  <a:moveTo>
                    <a:pt x="262" y="460"/>
                  </a:moveTo>
                  <a:cubicBezTo>
                    <a:pt x="76" y="460"/>
                    <a:pt x="76" y="460"/>
                    <a:pt x="76" y="460"/>
                  </a:cubicBezTo>
                  <a:cubicBezTo>
                    <a:pt x="73" y="460"/>
                    <a:pt x="71" y="457"/>
                    <a:pt x="71" y="454"/>
                  </a:cubicBezTo>
                  <a:cubicBezTo>
                    <a:pt x="71" y="451"/>
                    <a:pt x="73" y="448"/>
                    <a:pt x="76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5" y="448"/>
                    <a:pt x="267" y="451"/>
                    <a:pt x="267" y="454"/>
                  </a:cubicBezTo>
                  <a:cubicBezTo>
                    <a:pt x="267" y="457"/>
                    <a:pt x="265" y="460"/>
                    <a:pt x="262" y="460"/>
                  </a:cubicBezTo>
                  <a:close/>
                  <a:moveTo>
                    <a:pt x="262" y="416"/>
                  </a:moveTo>
                  <a:cubicBezTo>
                    <a:pt x="76" y="416"/>
                    <a:pt x="76" y="416"/>
                    <a:pt x="76" y="416"/>
                  </a:cubicBezTo>
                  <a:cubicBezTo>
                    <a:pt x="73" y="416"/>
                    <a:pt x="71" y="413"/>
                    <a:pt x="71" y="410"/>
                  </a:cubicBezTo>
                  <a:cubicBezTo>
                    <a:pt x="71" y="407"/>
                    <a:pt x="73" y="404"/>
                    <a:pt x="7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65" y="404"/>
                    <a:pt x="267" y="407"/>
                    <a:pt x="267" y="410"/>
                  </a:cubicBezTo>
                  <a:cubicBezTo>
                    <a:pt x="267" y="413"/>
                    <a:pt x="265" y="416"/>
                    <a:pt x="262" y="416"/>
                  </a:cubicBezTo>
                  <a:close/>
                  <a:moveTo>
                    <a:pt x="262" y="368"/>
                  </a:moveTo>
                  <a:cubicBezTo>
                    <a:pt x="76" y="368"/>
                    <a:pt x="76" y="368"/>
                    <a:pt x="76" y="368"/>
                  </a:cubicBezTo>
                  <a:cubicBezTo>
                    <a:pt x="73" y="368"/>
                    <a:pt x="71" y="365"/>
                    <a:pt x="71" y="362"/>
                  </a:cubicBezTo>
                  <a:cubicBezTo>
                    <a:pt x="71" y="359"/>
                    <a:pt x="73" y="356"/>
                    <a:pt x="76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5" y="356"/>
                    <a:pt x="267" y="359"/>
                    <a:pt x="267" y="362"/>
                  </a:cubicBezTo>
                  <a:cubicBezTo>
                    <a:pt x="267" y="365"/>
                    <a:pt x="265" y="368"/>
                    <a:pt x="262" y="368"/>
                  </a:cubicBezTo>
                  <a:close/>
                  <a:moveTo>
                    <a:pt x="262" y="324"/>
                  </a:moveTo>
                  <a:cubicBezTo>
                    <a:pt x="76" y="324"/>
                    <a:pt x="76" y="324"/>
                    <a:pt x="76" y="324"/>
                  </a:cubicBezTo>
                  <a:cubicBezTo>
                    <a:pt x="73" y="324"/>
                    <a:pt x="71" y="321"/>
                    <a:pt x="71" y="318"/>
                  </a:cubicBezTo>
                  <a:cubicBezTo>
                    <a:pt x="71" y="315"/>
                    <a:pt x="73" y="312"/>
                    <a:pt x="76" y="312"/>
                  </a:cubicBezTo>
                  <a:cubicBezTo>
                    <a:pt x="262" y="312"/>
                    <a:pt x="262" y="312"/>
                    <a:pt x="262" y="312"/>
                  </a:cubicBezTo>
                  <a:cubicBezTo>
                    <a:pt x="265" y="312"/>
                    <a:pt x="267" y="315"/>
                    <a:pt x="267" y="318"/>
                  </a:cubicBezTo>
                  <a:cubicBezTo>
                    <a:pt x="267" y="321"/>
                    <a:pt x="265" y="324"/>
                    <a:pt x="262" y="324"/>
                  </a:cubicBezTo>
                  <a:close/>
                  <a:moveTo>
                    <a:pt x="494" y="552"/>
                  </a:moveTo>
                  <a:cubicBezTo>
                    <a:pt x="308" y="552"/>
                    <a:pt x="308" y="552"/>
                    <a:pt x="308" y="552"/>
                  </a:cubicBezTo>
                  <a:cubicBezTo>
                    <a:pt x="305" y="552"/>
                    <a:pt x="303" y="549"/>
                    <a:pt x="303" y="546"/>
                  </a:cubicBezTo>
                  <a:cubicBezTo>
                    <a:pt x="303" y="543"/>
                    <a:pt x="305" y="540"/>
                    <a:pt x="308" y="540"/>
                  </a:cubicBezTo>
                  <a:cubicBezTo>
                    <a:pt x="494" y="540"/>
                    <a:pt x="494" y="540"/>
                    <a:pt x="494" y="540"/>
                  </a:cubicBezTo>
                  <a:cubicBezTo>
                    <a:pt x="497" y="540"/>
                    <a:pt x="499" y="543"/>
                    <a:pt x="499" y="546"/>
                  </a:cubicBezTo>
                  <a:cubicBezTo>
                    <a:pt x="499" y="549"/>
                    <a:pt x="497" y="552"/>
                    <a:pt x="494" y="552"/>
                  </a:cubicBezTo>
                  <a:close/>
                  <a:moveTo>
                    <a:pt x="494" y="504"/>
                  </a:moveTo>
                  <a:cubicBezTo>
                    <a:pt x="308" y="504"/>
                    <a:pt x="308" y="504"/>
                    <a:pt x="308" y="504"/>
                  </a:cubicBezTo>
                  <a:cubicBezTo>
                    <a:pt x="305" y="504"/>
                    <a:pt x="303" y="501"/>
                    <a:pt x="303" y="498"/>
                  </a:cubicBezTo>
                  <a:cubicBezTo>
                    <a:pt x="303" y="495"/>
                    <a:pt x="305" y="492"/>
                    <a:pt x="308" y="492"/>
                  </a:cubicBezTo>
                  <a:cubicBezTo>
                    <a:pt x="494" y="492"/>
                    <a:pt x="494" y="492"/>
                    <a:pt x="494" y="492"/>
                  </a:cubicBezTo>
                  <a:cubicBezTo>
                    <a:pt x="497" y="492"/>
                    <a:pt x="499" y="495"/>
                    <a:pt x="499" y="498"/>
                  </a:cubicBezTo>
                  <a:cubicBezTo>
                    <a:pt x="499" y="501"/>
                    <a:pt x="497" y="504"/>
                    <a:pt x="494" y="504"/>
                  </a:cubicBezTo>
                  <a:close/>
                  <a:moveTo>
                    <a:pt x="494" y="460"/>
                  </a:moveTo>
                  <a:cubicBezTo>
                    <a:pt x="308" y="460"/>
                    <a:pt x="308" y="460"/>
                    <a:pt x="308" y="460"/>
                  </a:cubicBezTo>
                  <a:cubicBezTo>
                    <a:pt x="305" y="460"/>
                    <a:pt x="303" y="457"/>
                    <a:pt x="303" y="454"/>
                  </a:cubicBezTo>
                  <a:cubicBezTo>
                    <a:pt x="303" y="451"/>
                    <a:pt x="305" y="448"/>
                    <a:pt x="308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7" y="448"/>
                    <a:pt x="499" y="451"/>
                    <a:pt x="499" y="454"/>
                  </a:cubicBezTo>
                  <a:cubicBezTo>
                    <a:pt x="499" y="457"/>
                    <a:pt x="497" y="460"/>
                    <a:pt x="494" y="460"/>
                  </a:cubicBezTo>
                  <a:close/>
                  <a:moveTo>
                    <a:pt x="494" y="416"/>
                  </a:moveTo>
                  <a:cubicBezTo>
                    <a:pt x="308" y="416"/>
                    <a:pt x="308" y="416"/>
                    <a:pt x="308" y="416"/>
                  </a:cubicBezTo>
                  <a:cubicBezTo>
                    <a:pt x="305" y="416"/>
                    <a:pt x="303" y="413"/>
                    <a:pt x="303" y="410"/>
                  </a:cubicBezTo>
                  <a:cubicBezTo>
                    <a:pt x="303" y="407"/>
                    <a:pt x="305" y="404"/>
                    <a:pt x="308" y="404"/>
                  </a:cubicBezTo>
                  <a:cubicBezTo>
                    <a:pt x="494" y="404"/>
                    <a:pt x="494" y="404"/>
                    <a:pt x="494" y="404"/>
                  </a:cubicBezTo>
                  <a:cubicBezTo>
                    <a:pt x="497" y="404"/>
                    <a:pt x="499" y="407"/>
                    <a:pt x="499" y="410"/>
                  </a:cubicBezTo>
                  <a:cubicBezTo>
                    <a:pt x="499" y="413"/>
                    <a:pt x="497" y="416"/>
                    <a:pt x="494" y="416"/>
                  </a:cubicBezTo>
                  <a:close/>
                  <a:moveTo>
                    <a:pt x="494" y="368"/>
                  </a:moveTo>
                  <a:cubicBezTo>
                    <a:pt x="308" y="368"/>
                    <a:pt x="308" y="368"/>
                    <a:pt x="308" y="368"/>
                  </a:cubicBezTo>
                  <a:cubicBezTo>
                    <a:pt x="305" y="368"/>
                    <a:pt x="303" y="365"/>
                    <a:pt x="303" y="362"/>
                  </a:cubicBezTo>
                  <a:cubicBezTo>
                    <a:pt x="303" y="359"/>
                    <a:pt x="305" y="356"/>
                    <a:pt x="308" y="356"/>
                  </a:cubicBezTo>
                  <a:cubicBezTo>
                    <a:pt x="494" y="356"/>
                    <a:pt x="494" y="356"/>
                    <a:pt x="494" y="356"/>
                  </a:cubicBezTo>
                  <a:cubicBezTo>
                    <a:pt x="497" y="356"/>
                    <a:pt x="499" y="359"/>
                    <a:pt x="499" y="362"/>
                  </a:cubicBezTo>
                  <a:cubicBezTo>
                    <a:pt x="499" y="365"/>
                    <a:pt x="497" y="368"/>
                    <a:pt x="494" y="368"/>
                  </a:cubicBezTo>
                  <a:close/>
                  <a:moveTo>
                    <a:pt x="494" y="324"/>
                  </a:moveTo>
                  <a:cubicBezTo>
                    <a:pt x="308" y="324"/>
                    <a:pt x="308" y="324"/>
                    <a:pt x="308" y="324"/>
                  </a:cubicBezTo>
                  <a:cubicBezTo>
                    <a:pt x="305" y="324"/>
                    <a:pt x="303" y="321"/>
                    <a:pt x="303" y="318"/>
                  </a:cubicBezTo>
                  <a:cubicBezTo>
                    <a:pt x="303" y="315"/>
                    <a:pt x="305" y="312"/>
                    <a:pt x="308" y="312"/>
                  </a:cubicBezTo>
                  <a:cubicBezTo>
                    <a:pt x="494" y="312"/>
                    <a:pt x="494" y="312"/>
                    <a:pt x="494" y="312"/>
                  </a:cubicBezTo>
                  <a:cubicBezTo>
                    <a:pt x="497" y="312"/>
                    <a:pt x="499" y="315"/>
                    <a:pt x="499" y="318"/>
                  </a:cubicBezTo>
                  <a:cubicBezTo>
                    <a:pt x="499" y="321"/>
                    <a:pt x="497" y="324"/>
                    <a:pt x="494" y="324"/>
                  </a:cubicBezTo>
                  <a:close/>
                  <a:moveTo>
                    <a:pt x="494" y="280"/>
                  </a:moveTo>
                  <a:cubicBezTo>
                    <a:pt x="76" y="280"/>
                    <a:pt x="76" y="280"/>
                    <a:pt x="76" y="280"/>
                  </a:cubicBezTo>
                  <a:cubicBezTo>
                    <a:pt x="73" y="280"/>
                    <a:pt x="71" y="277"/>
                    <a:pt x="71" y="274"/>
                  </a:cubicBezTo>
                  <a:cubicBezTo>
                    <a:pt x="71" y="271"/>
                    <a:pt x="73" y="268"/>
                    <a:pt x="76" y="268"/>
                  </a:cubicBezTo>
                  <a:cubicBezTo>
                    <a:pt x="494" y="268"/>
                    <a:pt x="494" y="268"/>
                    <a:pt x="494" y="268"/>
                  </a:cubicBezTo>
                  <a:cubicBezTo>
                    <a:pt x="497" y="268"/>
                    <a:pt x="499" y="271"/>
                    <a:pt x="499" y="274"/>
                  </a:cubicBezTo>
                  <a:cubicBezTo>
                    <a:pt x="499" y="277"/>
                    <a:pt x="497" y="280"/>
                    <a:pt x="494" y="280"/>
                  </a:cubicBezTo>
                  <a:close/>
                  <a:moveTo>
                    <a:pt x="494" y="232"/>
                  </a:moveTo>
                  <a:cubicBezTo>
                    <a:pt x="76" y="232"/>
                    <a:pt x="76" y="232"/>
                    <a:pt x="76" y="232"/>
                  </a:cubicBezTo>
                  <a:cubicBezTo>
                    <a:pt x="73" y="232"/>
                    <a:pt x="71" y="229"/>
                    <a:pt x="71" y="226"/>
                  </a:cubicBezTo>
                  <a:cubicBezTo>
                    <a:pt x="71" y="223"/>
                    <a:pt x="73" y="220"/>
                    <a:pt x="76" y="220"/>
                  </a:cubicBezTo>
                  <a:cubicBezTo>
                    <a:pt x="494" y="220"/>
                    <a:pt x="494" y="220"/>
                    <a:pt x="494" y="220"/>
                  </a:cubicBezTo>
                  <a:cubicBezTo>
                    <a:pt x="497" y="220"/>
                    <a:pt x="499" y="223"/>
                    <a:pt x="499" y="226"/>
                  </a:cubicBezTo>
                  <a:cubicBezTo>
                    <a:pt x="499" y="229"/>
                    <a:pt x="497" y="232"/>
                    <a:pt x="494" y="232"/>
                  </a:cubicBezTo>
                  <a:close/>
                  <a:moveTo>
                    <a:pt x="500" y="114"/>
                  </a:moveTo>
                  <a:cubicBezTo>
                    <a:pt x="500" y="130"/>
                    <a:pt x="490" y="144"/>
                    <a:pt x="478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73" y="144"/>
                    <a:pt x="64" y="130"/>
                    <a:pt x="64" y="114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90"/>
                    <a:pt x="73" y="76"/>
                    <a:pt x="85" y="76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90" y="76"/>
                    <a:pt x="500" y="90"/>
                    <a:pt x="500" y="106"/>
                  </a:cubicBezTo>
                  <a:lnTo>
                    <a:pt x="500" y="114"/>
                  </a:lnTo>
                  <a:close/>
                  <a:moveTo>
                    <a:pt x="672" y="540"/>
                  </a:moveTo>
                  <a:cubicBezTo>
                    <a:pt x="613" y="540"/>
                    <a:pt x="565" y="492"/>
                    <a:pt x="565" y="433"/>
                  </a:cubicBezTo>
                  <a:cubicBezTo>
                    <a:pt x="565" y="374"/>
                    <a:pt x="613" y="326"/>
                    <a:pt x="672" y="326"/>
                  </a:cubicBezTo>
                  <a:cubicBezTo>
                    <a:pt x="731" y="326"/>
                    <a:pt x="779" y="374"/>
                    <a:pt x="779" y="433"/>
                  </a:cubicBezTo>
                  <a:cubicBezTo>
                    <a:pt x="779" y="492"/>
                    <a:pt x="731" y="540"/>
                    <a:pt x="672" y="540"/>
                  </a:cubicBezTo>
                  <a:close/>
                  <a:moveTo>
                    <a:pt x="780" y="268"/>
                  </a:moveTo>
                  <a:cubicBezTo>
                    <a:pt x="553" y="268"/>
                    <a:pt x="553" y="268"/>
                    <a:pt x="553" y="268"/>
                  </a:cubicBezTo>
                  <a:cubicBezTo>
                    <a:pt x="551" y="268"/>
                    <a:pt x="548" y="265"/>
                    <a:pt x="548" y="262"/>
                  </a:cubicBezTo>
                  <a:cubicBezTo>
                    <a:pt x="548" y="259"/>
                    <a:pt x="551" y="256"/>
                    <a:pt x="553" y="256"/>
                  </a:cubicBezTo>
                  <a:cubicBezTo>
                    <a:pt x="568" y="256"/>
                    <a:pt x="568" y="256"/>
                    <a:pt x="568" y="256"/>
                  </a:cubicBezTo>
                  <a:cubicBezTo>
                    <a:pt x="568" y="192"/>
                    <a:pt x="568" y="192"/>
                    <a:pt x="568" y="192"/>
                  </a:cubicBezTo>
                  <a:cubicBezTo>
                    <a:pt x="568" y="187"/>
                    <a:pt x="572" y="184"/>
                    <a:pt x="579" y="184"/>
                  </a:cubicBezTo>
                  <a:cubicBezTo>
                    <a:pt x="582" y="184"/>
                    <a:pt x="582" y="184"/>
                    <a:pt x="582" y="184"/>
                  </a:cubicBezTo>
                  <a:cubicBezTo>
                    <a:pt x="589" y="184"/>
                    <a:pt x="596" y="187"/>
                    <a:pt x="596" y="192"/>
                  </a:cubicBezTo>
                  <a:cubicBezTo>
                    <a:pt x="596" y="256"/>
                    <a:pt x="596" y="256"/>
                    <a:pt x="596" y="256"/>
                  </a:cubicBezTo>
                  <a:cubicBezTo>
                    <a:pt x="624" y="256"/>
                    <a:pt x="624" y="256"/>
                    <a:pt x="624" y="256"/>
                  </a:cubicBezTo>
                  <a:cubicBezTo>
                    <a:pt x="624" y="74"/>
                    <a:pt x="624" y="74"/>
                    <a:pt x="624" y="74"/>
                  </a:cubicBezTo>
                  <a:cubicBezTo>
                    <a:pt x="624" y="69"/>
                    <a:pt x="630" y="64"/>
                    <a:pt x="637" y="64"/>
                  </a:cubicBezTo>
                  <a:cubicBezTo>
                    <a:pt x="640" y="64"/>
                    <a:pt x="640" y="64"/>
                    <a:pt x="640" y="64"/>
                  </a:cubicBezTo>
                  <a:cubicBezTo>
                    <a:pt x="647" y="64"/>
                    <a:pt x="652" y="69"/>
                    <a:pt x="652" y="74"/>
                  </a:cubicBezTo>
                  <a:cubicBezTo>
                    <a:pt x="652" y="256"/>
                    <a:pt x="652" y="256"/>
                    <a:pt x="652" y="256"/>
                  </a:cubicBezTo>
                  <a:cubicBezTo>
                    <a:pt x="680" y="256"/>
                    <a:pt x="680" y="256"/>
                    <a:pt x="680" y="256"/>
                  </a:cubicBezTo>
                  <a:cubicBezTo>
                    <a:pt x="680" y="160"/>
                    <a:pt x="680" y="160"/>
                    <a:pt x="680" y="160"/>
                  </a:cubicBezTo>
                  <a:cubicBezTo>
                    <a:pt x="680" y="155"/>
                    <a:pt x="687" y="152"/>
                    <a:pt x="694" y="152"/>
                  </a:cubicBezTo>
                  <a:cubicBezTo>
                    <a:pt x="697" y="152"/>
                    <a:pt x="697" y="152"/>
                    <a:pt x="697" y="152"/>
                  </a:cubicBezTo>
                  <a:cubicBezTo>
                    <a:pt x="704" y="152"/>
                    <a:pt x="712" y="155"/>
                    <a:pt x="712" y="160"/>
                  </a:cubicBezTo>
                  <a:cubicBezTo>
                    <a:pt x="712" y="256"/>
                    <a:pt x="712" y="256"/>
                    <a:pt x="712" y="256"/>
                  </a:cubicBezTo>
                  <a:cubicBezTo>
                    <a:pt x="740" y="256"/>
                    <a:pt x="740" y="256"/>
                    <a:pt x="740" y="256"/>
                  </a:cubicBezTo>
                  <a:cubicBezTo>
                    <a:pt x="740" y="118"/>
                    <a:pt x="740" y="118"/>
                    <a:pt x="740" y="118"/>
                  </a:cubicBezTo>
                  <a:cubicBezTo>
                    <a:pt x="740" y="113"/>
                    <a:pt x="744" y="108"/>
                    <a:pt x="751" y="108"/>
                  </a:cubicBezTo>
                  <a:cubicBezTo>
                    <a:pt x="755" y="108"/>
                    <a:pt x="755" y="108"/>
                    <a:pt x="755" y="108"/>
                  </a:cubicBezTo>
                  <a:cubicBezTo>
                    <a:pt x="762" y="108"/>
                    <a:pt x="768" y="113"/>
                    <a:pt x="768" y="118"/>
                  </a:cubicBezTo>
                  <a:cubicBezTo>
                    <a:pt x="768" y="256"/>
                    <a:pt x="768" y="256"/>
                    <a:pt x="768" y="256"/>
                  </a:cubicBezTo>
                  <a:cubicBezTo>
                    <a:pt x="780" y="256"/>
                    <a:pt x="780" y="256"/>
                    <a:pt x="780" y="256"/>
                  </a:cubicBezTo>
                  <a:cubicBezTo>
                    <a:pt x="782" y="256"/>
                    <a:pt x="785" y="259"/>
                    <a:pt x="785" y="262"/>
                  </a:cubicBezTo>
                  <a:cubicBezTo>
                    <a:pt x="785" y="265"/>
                    <a:pt x="782" y="268"/>
                    <a:pt x="780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99" name="Google Shape;6499;p16"/>
            <p:cNvSpPr/>
            <p:nvPr/>
          </p:nvSpPr>
          <p:spPr>
            <a:xfrm>
              <a:off x="3255" y="2173"/>
              <a:ext cx="395" cy="414"/>
            </a:xfrm>
            <a:custGeom>
              <a:avLst/>
              <a:gdLst/>
              <a:ahLst/>
              <a:cxnLst/>
              <a:rect l="l" t="t" r="r" b="b"/>
              <a:pathLst>
                <a:path w="167" h="175" extrusionOk="0">
                  <a:moveTo>
                    <a:pt x="80" y="0"/>
                  </a:moveTo>
                  <a:cubicBezTo>
                    <a:pt x="45" y="0"/>
                    <a:pt x="15" y="20"/>
                    <a:pt x="1" y="50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3" y="153"/>
                    <a:pt x="44" y="175"/>
                    <a:pt x="80" y="175"/>
                  </a:cubicBezTo>
                  <a:cubicBezTo>
                    <a:pt x="128" y="175"/>
                    <a:pt x="167" y="136"/>
                    <a:pt x="167" y="87"/>
                  </a:cubicBezTo>
                  <a:cubicBezTo>
                    <a:pt x="167" y="39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4" name="Google Shape;6504;p4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DATA 출처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5" name="Google Shape;6505;p43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56283" y="1816100"/>
            <a:ext cx="3819260" cy="4583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06" name="Google Shape;6506;p43"/>
          <p:cNvSpPr txBox="1"/>
          <p:nvPr/>
        </p:nvSpPr>
        <p:spPr>
          <a:xfrm>
            <a:off x="301875" y="1816100"/>
            <a:ext cx="4245000" cy="26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[국가통계포털(KOSIS)]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https://kosis.kr/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[OECD Statistics]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https://stats.oecd.org/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</a:t>
            </a:r>
            <a:r>
              <a:rPr lang="en-US" sz="1300">
                <a:solidFill>
                  <a:srgbClr val="24292E"/>
                </a:solidFill>
                <a:highlight>
                  <a:schemeClr val="lt1"/>
                </a:highlight>
              </a:rPr>
              <a:t>전자공시시스템</a:t>
            </a: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(</a:t>
            </a:r>
            <a:r>
              <a:rPr lang="en-US" sz="1300">
                <a:solidFill>
                  <a:srgbClr val="24292E"/>
                </a:solidFill>
                <a:highlight>
                  <a:schemeClr val="lt1"/>
                </a:highlight>
              </a:rPr>
              <a:t>DART</a:t>
            </a: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)]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http://dart.fss.or.kr/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[그린피스 코리아] 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</a:t>
            </a:r>
            <a:r>
              <a:rPr lang="en-US" sz="1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ttps://www.greenpeace.org/korea/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그 외 이미지 출처 및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4292E"/>
                </a:solidFill>
                <a:highlight>
                  <a:srgbClr val="FFFFFF"/>
                </a:highlight>
              </a:rPr>
              <a:t> 기사링크는 하단에 첨부하였음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Google Shape;6511;p15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46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데이터 소개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2" name="Google Shape;6512;p15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7" name="Google Shape;6517;gbb9616f6c5_3_43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8" name="Google Shape;6518;gbb9616f6c5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4600"/>
            <a:ext cx="9183949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3" name="Google Shape;6523;gbb9616f6c5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37" y="779775"/>
            <a:ext cx="6719919" cy="607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24" name="Google Shape;6524;gbb9616f6c5_3_3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9" name="Google Shape;6529;gbb9616f6c5_3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625" y="681800"/>
            <a:ext cx="6550781" cy="6176198"/>
          </a:xfrm>
          <a:prstGeom prst="rect">
            <a:avLst/>
          </a:prstGeom>
          <a:noFill/>
          <a:ln>
            <a:noFill/>
          </a:ln>
        </p:spPr>
      </p:pic>
      <p:sp>
        <p:nvSpPr>
          <p:cNvPr id="6530" name="Google Shape;6530;gbb9616f6c5_3_26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5" name="Google Shape;6535;p21"/>
          <p:cNvPicPr preferRelativeResize="0"/>
          <p:nvPr/>
        </p:nvPicPr>
        <p:blipFill rotWithShape="1">
          <a:blip r:embed="rId3">
            <a:alphaModFix/>
          </a:blip>
          <a:srcRect t="5606" b="7738"/>
          <a:stretch/>
        </p:blipFill>
        <p:spPr>
          <a:xfrm>
            <a:off x="303175" y="988300"/>
            <a:ext cx="8537648" cy="5178873"/>
          </a:xfrm>
          <a:prstGeom prst="rect">
            <a:avLst/>
          </a:prstGeom>
          <a:noFill/>
          <a:ln>
            <a:noFill/>
          </a:ln>
        </p:spPr>
      </p:pic>
      <p:sp>
        <p:nvSpPr>
          <p:cNvPr id="6536" name="Google Shape;6536;p21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2" name="Google Shape;6542;gbb9616f6c5_5_17"/>
          <p:cNvSpPr txBox="1">
            <a:spLocks noGrp="1"/>
          </p:cNvSpPr>
          <p:nvPr>
            <p:ph type="body" idx="5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43" name="Google Shape;6543;gbb9616f6c5_5_17"/>
          <p:cNvPicPr preferRelativeResize="0"/>
          <p:nvPr/>
        </p:nvPicPr>
        <p:blipFill rotWithShape="1">
          <a:blip r:embed="rId3">
            <a:alphaModFix/>
          </a:blip>
          <a:srcRect t="23047"/>
          <a:stretch/>
        </p:blipFill>
        <p:spPr>
          <a:xfrm>
            <a:off x="0" y="1254650"/>
            <a:ext cx="7083099" cy="24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4" name="Google Shape;6544;gbb9616f6c5_5_1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 cap="none">
                <a:latin typeface="Arial"/>
                <a:ea typeface="Arial"/>
                <a:cs typeface="Arial"/>
                <a:sym typeface="Arial"/>
              </a:rPr>
              <a:t>Data 소개</a:t>
            </a:r>
            <a:endParaRPr b="1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5" name="Google Shape;6545;gbb9616f6c5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420" y="3280966"/>
            <a:ext cx="6809579" cy="357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6" name="Google Shape;6546;gbb9616f6c5_5_17"/>
          <p:cNvPicPr preferRelativeResize="0"/>
          <p:nvPr/>
        </p:nvPicPr>
        <p:blipFill rotWithShape="1">
          <a:blip r:embed="rId3">
            <a:alphaModFix/>
          </a:blip>
          <a:srcRect b="88043"/>
          <a:stretch/>
        </p:blipFill>
        <p:spPr>
          <a:xfrm>
            <a:off x="0" y="888600"/>
            <a:ext cx="7083099" cy="3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2" name="Google Shape;6552;p25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b="1"/>
              <a:t>데이터 분석</a:t>
            </a:r>
            <a:br>
              <a:rPr lang="en-US" b="1"/>
            </a:br>
            <a:r>
              <a:rPr lang="en-US" b="1"/>
              <a:t>계획</a:t>
            </a:r>
            <a:endParaRPr b="1"/>
          </a:p>
        </p:txBody>
      </p:sp>
      <p:sp>
        <p:nvSpPr>
          <p:cNvPr id="6553" name="Google Shape;6553;p25"/>
          <p:cNvSpPr txBox="1">
            <a:spLocks noGrp="1"/>
          </p:cNvSpPr>
          <p:nvPr>
            <p:ph type="body" idx="1"/>
          </p:nvPr>
        </p:nvSpPr>
        <p:spPr>
          <a:xfrm>
            <a:off x="458788" y="4625318"/>
            <a:ext cx="5438400" cy="20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분석 계획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초기 가설설정 계획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데이터 활용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+ ‘친환경 마케팅’ 사례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4" name="Google Shape;6554;p25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" name="Google Shape;6379;gbb9616f6c5_3_6455"/>
          <p:cNvSpPr txBox="1">
            <a:spLocks noGrp="1"/>
          </p:cNvSpPr>
          <p:nvPr>
            <p:ph type="body" idx="3"/>
          </p:nvPr>
        </p:nvSpPr>
        <p:spPr>
          <a:xfrm>
            <a:off x="3822113" y="3714750"/>
            <a:ext cx="1523400" cy="26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01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17145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데이터 수집방법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데이터 출처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데이터 소개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71450" lvl="1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0" name="Google Shape;6380;gbb9616f6c5_3_6455"/>
          <p:cNvSpPr txBox="1">
            <a:spLocks noGrp="1"/>
          </p:cNvSpPr>
          <p:nvPr>
            <p:ph type="body" idx="4"/>
          </p:nvPr>
        </p:nvSpPr>
        <p:spPr>
          <a:xfrm>
            <a:off x="5485185" y="3714750"/>
            <a:ext cx="1523400" cy="268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2" indent="-101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분석 계획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초기 가설설정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계획 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‘친환경 마케팅’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사례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1" name="Google Shape;6381;gbb9616f6c5_3_6455"/>
          <p:cNvSpPr txBox="1">
            <a:spLocks noGrp="1"/>
          </p:cNvSpPr>
          <p:nvPr>
            <p:ph type="body" idx="5"/>
          </p:nvPr>
        </p:nvSpPr>
        <p:spPr>
          <a:xfrm>
            <a:off x="7161002" y="3714750"/>
            <a:ext cx="1523400" cy="26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01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/>
          </a:p>
          <a:p>
            <a:pPr marL="17145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데이터 수집의 한계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앞으로의 계획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1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멤버 소개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2" name="Google Shape;6382;gbb9616f6c5_3_645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cap="none">
                <a:latin typeface="Arial"/>
                <a:ea typeface="Arial"/>
                <a:cs typeface="Arial"/>
                <a:sym typeface="Arial"/>
              </a:rPr>
              <a:t>TABLE OF CONTENTS </a:t>
            </a:r>
            <a:endParaRPr/>
          </a:p>
        </p:txBody>
      </p:sp>
      <p:sp>
        <p:nvSpPr>
          <p:cNvPr id="6383" name="Google Shape;6383;gbb9616f6c5_3_6455"/>
          <p:cNvSpPr txBox="1">
            <a:spLocks noGrp="1"/>
          </p:cNvSpPr>
          <p:nvPr>
            <p:ph type="body" idx="2"/>
          </p:nvPr>
        </p:nvSpPr>
        <p:spPr>
          <a:xfrm>
            <a:off x="2133550" y="3723628"/>
            <a:ext cx="1523400" cy="268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2" indent="-101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불편한 진실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온실가스 배출과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     환경문제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7145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‘플라스틱쓰레기’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와 온실가스</a:t>
            </a: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171450" lvl="2" indent="-101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</p:txBody>
      </p:sp>
      <p:sp>
        <p:nvSpPr>
          <p:cNvPr id="6384" name="Google Shape;6384;gbb9616f6c5_3_6455"/>
          <p:cNvSpPr txBox="1">
            <a:spLocks noGrp="1"/>
          </p:cNvSpPr>
          <p:nvPr>
            <p:ph type="body" idx="8"/>
          </p:nvPr>
        </p:nvSpPr>
        <p:spPr>
          <a:xfrm>
            <a:off x="3821530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en-US"/>
              <a:t>탐색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-698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C4043"/>
              </a:buClr>
              <a:buSzPts val="1100"/>
              <a:buChar char="​"/>
            </a:pPr>
            <a:r>
              <a:rPr lang="en-US" sz="1100" i="0" u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050" i="0" u="none" strike="noStrike">
                <a:solidFill>
                  <a:srgbClr val="86AA00"/>
                </a:solidFill>
                <a:latin typeface="Arial"/>
                <a:ea typeface="Arial"/>
                <a:cs typeface="Arial"/>
                <a:sym typeface="Arial"/>
              </a:rPr>
              <a:t>(수집방법 / 종류와 특성)</a:t>
            </a:r>
            <a:endParaRPr sz="1100">
              <a:solidFill>
                <a:srgbClr val="86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5" name="Google Shape;6385;gbb9616f6c5_3_6455"/>
          <p:cNvSpPr txBox="1">
            <a:spLocks noGrp="1"/>
          </p:cNvSpPr>
          <p:nvPr>
            <p:ph type="body" idx="9"/>
          </p:nvPr>
        </p:nvSpPr>
        <p:spPr>
          <a:xfrm>
            <a:off x="5484602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데이터 분석 계획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-6985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2AFB9"/>
              </a:buClr>
              <a:buSzPts val="1100"/>
              <a:buChar char="​"/>
            </a:pPr>
            <a:r>
              <a:rPr lang="en-US" sz="1100" i="0" u="none" strike="noStrike">
                <a:solidFill>
                  <a:srgbClr val="02AFB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2AFB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6" name="Google Shape;6386;gbb9616f6c5_3_6455"/>
          <p:cNvSpPr txBox="1">
            <a:spLocks noGrp="1"/>
          </p:cNvSpPr>
          <p:nvPr>
            <p:ph type="body" idx="13"/>
          </p:nvPr>
        </p:nvSpPr>
        <p:spPr>
          <a:xfrm>
            <a:off x="7160419" y="2762473"/>
            <a:ext cx="15240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​"/>
            </a:pPr>
            <a:r>
              <a:rPr lang="en-US"/>
              <a:t>문제점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7" name="Google Shape;6387;gbb9616f6c5_3_6455"/>
          <p:cNvSpPr txBox="1">
            <a:spLocks noGrp="1"/>
          </p:cNvSpPr>
          <p:nvPr>
            <p:ph type="body" idx="14"/>
          </p:nvPr>
        </p:nvSpPr>
        <p:spPr>
          <a:xfrm>
            <a:off x="2135398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388" name="Google Shape;6388;gbb9616f6c5_3_6455"/>
          <p:cNvSpPr txBox="1">
            <a:spLocks noGrp="1"/>
          </p:cNvSpPr>
          <p:nvPr>
            <p:ph type="body" idx="15"/>
          </p:nvPr>
        </p:nvSpPr>
        <p:spPr>
          <a:xfrm>
            <a:off x="38100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None/>
            </a:pPr>
            <a:r>
              <a:rPr lang="en-US"/>
              <a:t>02 </a:t>
            </a:r>
            <a:endParaRPr/>
          </a:p>
        </p:txBody>
      </p:sp>
      <p:sp>
        <p:nvSpPr>
          <p:cNvPr id="6389" name="Google Shape;6389;gbb9616f6c5_3_6455"/>
          <p:cNvSpPr txBox="1">
            <a:spLocks noGrp="1"/>
          </p:cNvSpPr>
          <p:nvPr>
            <p:ph type="body" idx="16"/>
          </p:nvPr>
        </p:nvSpPr>
        <p:spPr>
          <a:xfrm>
            <a:off x="5486400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6390" name="Google Shape;6390;gbb9616f6c5_3_6455"/>
          <p:cNvSpPr txBox="1">
            <a:spLocks noGrp="1"/>
          </p:cNvSpPr>
          <p:nvPr>
            <p:ph type="body" idx="17"/>
          </p:nvPr>
        </p:nvSpPr>
        <p:spPr>
          <a:xfrm>
            <a:off x="7168662" y="1815189"/>
            <a:ext cx="15222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6391" name="Google Shape;6391;gbb9616f6c5_3_6455"/>
          <p:cNvSpPr txBox="1">
            <a:spLocks noGrp="1"/>
          </p:cNvSpPr>
          <p:nvPr>
            <p:ph type="body" idx="18"/>
          </p:nvPr>
        </p:nvSpPr>
        <p:spPr>
          <a:xfrm>
            <a:off x="457731" y="1815188"/>
            <a:ext cx="1522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/>
              <a:t>INTRO</a:t>
            </a:r>
            <a:endParaRPr/>
          </a:p>
        </p:txBody>
      </p:sp>
      <p:sp>
        <p:nvSpPr>
          <p:cNvPr id="6392" name="Google Shape;6392;gbb9616f6c5_3_6455">
            <a:hlinkClick r:id="" action="ppaction://noaction"/>
          </p:cNvPr>
          <p:cNvSpPr/>
          <p:nvPr/>
        </p:nvSpPr>
        <p:spPr>
          <a:xfrm>
            <a:off x="2271334" y="1120701"/>
            <a:ext cx="1524000" cy="1748100"/>
          </a:xfrm>
          <a:prstGeom prst="rect">
            <a:avLst/>
          </a:prstGeom>
          <a:solidFill>
            <a:schemeClr val="lt1">
              <a:alpha val="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3" name="Google Shape;6393;gbb9616f6c5_3_6455"/>
          <p:cNvSpPr txBox="1"/>
          <p:nvPr/>
        </p:nvSpPr>
        <p:spPr>
          <a:xfrm>
            <a:off x="7162530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137–159</a:t>
            </a:r>
            <a:endParaRPr sz="1200" i="1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4" name="Google Shape;6394;gbb9616f6c5_3_6455"/>
          <p:cNvSpPr txBox="1"/>
          <p:nvPr/>
        </p:nvSpPr>
        <p:spPr>
          <a:xfrm>
            <a:off x="5484552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99–136</a:t>
            </a:r>
            <a:endParaRPr sz="1200" i="1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5" name="Google Shape;6395;gbb9616f6c5_3_6455"/>
          <p:cNvSpPr txBox="1"/>
          <p:nvPr/>
        </p:nvSpPr>
        <p:spPr>
          <a:xfrm>
            <a:off x="3851823" y="3308683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37–98</a:t>
            </a:r>
            <a:endParaRPr sz="1200" i="1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6" name="Google Shape;6396;gbb9616f6c5_3_6455"/>
          <p:cNvSpPr txBox="1"/>
          <p:nvPr/>
        </p:nvSpPr>
        <p:spPr>
          <a:xfrm>
            <a:off x="2133550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9–36</a:t>
            </a:r>
            <a:endParaRPr sz="1200" i="1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7" name="Google Shape;6397;gbb9616f6c5_3_6455"/>
          <p:cNvSpPr txBox="1"/>
          <p:nvPr/>
        </p:nvSpPr>
        <p:spPr>
          <a:xfrm>
            <a:off x="424205" y="3326088"/>
            <a:ext cx="13275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Pages 3–8</a:t>
            </a:r>
            <a:endParaRPr sz="1200" i="1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8" name="Google Shape;6398;gbb9616f6c5_3_6455"/>
          <p:cNvSpPr txBox="1">
            <a:spLocks noGrp="1"/>
          </p:cNvSpPr>
          <p:nvPr>
            <p:ph type="body" idx="6"/>
          </p:nvPr>
        </p:nvSpPr>
        <p:spPr>
          <a:xfrm>
            <a:off x="2133600" y="2762250"/>
            <a:ext cx="1524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프로젝트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-1143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목표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9" name="Google Shape;6559;p24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분석계획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(가설설정)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0" name="Google Shape;6560;p24"/>
          <p:cNvSpPr txBox="1">
            <a:spLocks noGrp="1"/>
          </p:cNvSpPr>
          <p:nvPr>
            <p:ph type="body" idx="2"/>
          </p:nvPr>
        </p:nvSpPr>
        <p:spPr>
          <a:xfrm>
            <a:off x="459580" y="1134598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/>
              <a:t> </a:t>
            </a:r>
            <a:r>
              <a:rPr lang="en-US" b="1" i="0"/>
              <a:t>플라스틱 재활용과 온실가스 배출의 상관관계 ,</a:t>
            </a:r>
            <a:endParaRPr b="1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b="1" i="0"/>
              <a:t>기업의 ‘친환경 마케팅’이 가져다 주는 환경개선 효과 및 소비자 의식 변화 양상을 파악할 것을 기대</a:t>
            </a:r>
            <a:endParaRPr b="1" i="0"/>
          </a:p>
        </p:txBody>
      </p:sp>
      <p:sp>
        <p:nvSpPr>
          <p:cNvPr id="6561" name="Google Shape;6561;p24"/>
          <p:cNvSpPr/>
          <p:nvPr/>
        </p:nvSpPr>
        <p:spPr>
          <a:xfrm>
            <a:off x="780089" y="1822908"/>
            <a:ext cx="105958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Background</a:t>
            </a:r>
            <a:endParaRPr/>
          </a:p>
        </p:txBody>
      </p:sp>
      <p:sp>
        <p:nvSpPr>
          <p:cNvPr id="6562" name="Google Shape;6562;p24"/>
          <p:cNvSpPr/>
          <p:nvPr/>
        </p:nvSpPr>
        <p:spPr>
          <a:xfrm>
            <a:off x="2887571" y="1822908"/>
            <a:ext cx="43281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Data</a:t>
            </a:r>
            <a:endParaRPr/>
          </a:p>
        </p:txBody>
      </p:sp>
      <p:sp>
        <p:nvSpPr>
          <p:cNvPr id="6563" name="Google Shape;6563;p24"/>
          <p:cNvSpPr/>
          <p:nvPr/>
        </p:nvSpPr>
        <p:spPr>
          <a:xfrm>
            <a:off x="4988664" y="1822908"/>
            <a:ext cx="84959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Emphasis</a:t>
            </a:r>
            <a:endParaRPr/>
          </a:p>
        </p:txBody>
      </p:sp>
      <p:sp>
        <p:nvSpPr>
          <p:cNvPr id="6564" name="Google Shape;6564;p24"/>
          <p:cNvSpPr/>
          <p:nvPr/>
        </p:nvSpPr>
        <p:spPr>
          <a:xfrm>
            <a:off x="6781909" y="1822908"/>
            <a:ext cx="5952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Result</a:t>
            </a:r>
            <a:endParaRPr/>
          </a:p>
        </p:txBody>
      </p:sp>
      <p:sp>
        <p:nvSpPr>
          <p:cNvPr id="6565" name="Google Shape;6565;p24"/>
          <p:cNvSpPr/>
          <p:nvPr/>
        </p:nvSpPr>
        <p:spPr>
          <a:xfrm>
            <a:off x="496491" y="1830226"/>
            <a:ext cx="216196" cy="2161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66" name="Google Shape;6566;p24"/>
          <p:cNvSpPr txBox="1"/>
          <p:nvPr/>
        </p:nvSpPr>
        <p:spPr>
          <a:xfrm>
            <a:off x="439317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567" name="Google Shape;6567;p24"/>
          <p:cNvSpPr/>
          <p:nvPr/>
        </p:nvSpPr>
        <p:spPr>
          <a:xfrm>
            <a:off x="2602712" y="1829962"/>
            <a:ext cx="216724" cy="216724"/>
          </a:xfrm>
          <a:prstGeom prst="ellipse">
            <a:avLst/>
          </a:prstGeom>
          <a:solidFill>
            <a:srgbClr val="00AF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68" name="Google Shape;6568;p24"/>
          <p:cNvSpPr txBox="1"/>
          <p:nvPr/>
        </p:nvSpPr>
        <p:spPr>
          <a:xfrm>
            <a:off x="2545802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569" name="Google Shape;6569;p24"/>
          <p:cNvSpPr/>
          <p:nvPr/>
        </p:nvSpPr>
        <p:spPr>
          <a:xfrm>
            <a:off x="4688411" y="1830226"/>
            <a:ext cx="216196" cy="216196"/>
          </a:xfrm>
          <a:prstGeom prst="ellipse">
            <a:avLst/>
          </a:prstGeom>
          <a:solidFill>
            <a:srgbClr val="00AF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70" name="Google Shape;6570;p24"/>
          <p:cNvSpPr txBox="1"/>
          <p:nvPr/>
        </p:nvSpPr>
        <p:spPr>
          <a:xfrm>
            <a:off x="4631237" y="1815531"/>
            <a:ext cx="329766" cy="2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6571" name="Google Shape;6571;p24"/>
          <p:cNvGrpSpPr/>
          <p:nvPr/>
        </p:nvGrpSpPr>
        <p:grpSpPr>
          <a:xfrm>
            <a:off x="457769" y="5372003"/>
            <a:ext cx="1942611" cy="1255800"/>
            <a:chOff x="-5002935" y="5405808"/>
            <a:chExt cx="1787953" cy="1255800"/>
          </a:xfrm>
        </p:grpSpPr>
        <p:sp>
          <p:nvSpPr>
            <p:cNvPr id="6572" name="Google Shape;6572;p24"/>
            <p:cNvSpPr txBox="1"/>
            <p:nvPr/>
          </p:nvSpPr>
          <p:spPr>
            <a:xfrm>
              <a:off x="-5002682" y="5405808"/>
              <a:ext cx="1787700" cy="125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37150" anchor="b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초기 관심 키워드 : 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‘지구 온난화’, ‘자연재해’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키워드 정리:  ‘친환경’ , 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‘지속가능한’, ‘재활용’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3" name="Google Shape;6573;p24"/>
            <p:cNvCxnSpPr/>
            <p:nvPr/>
          </p:nvCxnSpPr>
          <p:spPr>
            <a:xfrm>
              <a:off x="-5002935" y="6399211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74" name="Google Shape;6574;p24"/>
          <p:cNvGrpSpPr/>
          <p:nvPr/>
        </p:nvGrpSpPr>
        <p:grpSpPr>
          <a:xfrm>
            <a:off x="2552540" y="4652478"/>
            <a:ext cx="1942336" cy="1518133"/>
            <a:chOff x="-5002935" y="4652478"/>
            <a:chExt cx="1787700" cy="1518133"/>
          </a:xfrm>
        </p:grpSpPr>
        <p:sp>
          <p:nvSpPr>
            <p:cNvPr id="6575" name="Google Shape;6575;p24"/>
            <p:cNvSpPr txBox="1"/>
            <p:nvPr/>
          </p:nvSpPr>
          <p:spPr>
            <a:xfrm>
              <a:off x="-5002935" y="4652478"/>
              <a:ext cx="1787700" cy="14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37150" anchor="b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우리의 일상과 가장 밀접하고 흔하게 접할 수 있는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 ‘생활계 폐기물’의 발생과 처리 현황에 대한 데이터 탐색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6" name="Google Shape;6576;p24"/>
            <p:cNvCxnSpPr/>
            <p:nvPr/>
          </p:nvCxnSpPr>
          <p:spPr>
            <a:xfrm>
              <a:off x="-5002935" y="6170611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77" name="Google Shape;6577;p24"/>
          <p:cNvGrpSpPr/>
          <p:nvPr/>
        </p:nvGrpSpPr>
        <p:grpSpPr>
          <a:xfrm>
            <a:off x="4647275" y="4804878"/>
            <a:ext cx="1938506" cy="1518133"/>
            <a:chOff x="-5002935" y="4804878"/>
            <a:chExt cx="1787700" cy="1518133"/>
          </a:xfrm>
        </p:grpSpPr>
        <p:sp>
          <p:nvSpPr>
            <p:cNvPr id="6578" name="Google Shape;6578;p24"/>
            <p:cNvSpPr txBox="1"/>
            <p:nvPr/>
          </p:nvSpPr>
          <p:spPr>
            <a:xfrm>
              <a:off x="-5002935" y="4804878"/>
              <a:ext cx="1787700" cy="14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37150" anchor="b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‘생활계 폐기물’ 중 요즘 가장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이슈가 되고 있는 ‘플라스틱’ 사용량과 처리방식(재활용률)에 초점을 맞춰 데이터 탐색 및 분석 계획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79" name="Google Shape;6579;p24"/>
            <p:cNvCxnSpPr/>
            <p:nvPr/>
          </p:nvCxnSpPr>
          <p:spPr>
            <a:xfrm>
              <a:off x="-5002935" y="6323011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80" name="Google Shape;6580;p24"/>
          <p:cNvGrpSpPr/>
          <p:nvPr/>
        </p:nvGrpSpPr>
        <p:grpSpPr>
          <a:xfrm>
            <a:off x="6668229" y="5338278"/>
            <a:ext cx="1863900" cy="959519"/>
            <a:chOff x="-5079135" y="5896892"/>
            <a:chExt cx="1863900" cy="959519"/>
          </a:xfrm>
        </p:grpSpPr>
        <p:sp>
          <p:nvSpPr>
            <p:cNvPr id="6581" name="Google Shape;6581;p24"/>
            <p:cNvSpPr txBox="1"/>
            <p:nvPr/>
          </p:nvSpPr>
          <p:spPr>
            <a:xfrm>
              <a:off x="-5079135" y="5896892"/>
              <a:ext cx="1787700" cy="88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37150" anchor="b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더 나아가  ‘친환경 마케팅’을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실천하고 있는 기업의 사례와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그로 인한 효과와 소비자 인식변화에 관한 상관관계를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밝히고자 함.</a:t>
              </a:r>
              <a:endParaRPr sz="1100" b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582" name="Google Shape;6582;p24"/>
            <p:cNvCxnSpPr/>
            <p:nvPr/>
          </p:nvCxnSpPr>
          <p:spPr>
            <a:xfrm>
              <a:off x="-5002935" y="6856411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583" name="Google Shape;65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45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4" name="Google Shape;658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045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5" name="Google Shape;658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2503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6" name="Google Shape;658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52503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7" name="Google Shape;658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27820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8" name="Google Shape;658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27820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9" name="Google Shape;658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18600" y="3516462"/>
            <a:ext cx="1815544" cy="138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0" name="Google Shape;6590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18600" y="2097603"/>
            <a:ext cx="1815544" cy="13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6591" name="Google Shape;6591;p24"/>
          <p:cNvSpPr txBox="1"/>
          <p:nvPr/>
        </p:nvSpPr>
        <p:spPr>
          <a:xfrm>
            <a:off x="2348920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2" name="Google Shape;6592;p24"/>
          <p:cNvSpPr txBox="1"/>
          <p:nvPr/>
        </p:nvSpPr>
        <p:spPr>
          <a:xfrm>
            <a:off x="2348920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3" name="Google Shape;6593;p24"/>
          <p:cNvSpPr txBox="1"/>
          <p:nvPr/>
        </p:nvSpPr>
        <p:spPr>
          <a:xfrm>
            <a:off x="4436531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4" name="Google Shape;6594;p24"/>
          <p:cNvSpPr txBox="1"/>
          <p:nvPr/>
        </p:nvSpPr>
        <p:spPr>
          <a:xfrm>
            <a:off x="4436531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endParaRPr/>
          </a:p>
        </p:txBody>
      </p:sp>
      <p:sp>
        <p:nvSpPr>
          <p:cNvPr id="6595" name="Google Shape;6595;p24"/>
          <p:cNvSpPr txBox="1"/>
          <p:nvPr/>
        </p:nvSpPr>
        <p:spPr>
          <a:xfrm>
            <a:off x="6489352" y="2596457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=	</a:t>
            </a:r>
            <a:endParaRPr/>
          </a:p>
        </p:txBody>
      </p:sp>
      <p:sp>
        <p:nvSpPr>
          <p:cNvPr id="6596" name="Google Shape;6596;p24"/>
          <p:cNvSpPr txBox="1"/>
          <p:nvPr/>
        </p:nvSpPr>
        <p:spPr>
          <a:xfrm>
            <a:off x="6489352" y="4191006"/>
            <a:ext cx="14164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=	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2" name="Google Shape;6602;p27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초기 가설설정 계획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3" name="Google Shape;6603;p27"/>
          <p:cNvSpPr txBox="1">
            <a:spLocks noGrp="1"/>
          </p:cNvSpPr>
          <p:nvPr>
            <p:ph type="body" idx="1"/>
          </p:nvPr>
        </p:nvSpPr>
        <p:spPr>
          <a:xfrm>
            <a:off x="285125" y="932750"/>
            <a:ext cx="85086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b="1" i="0"/>
              <a:t> ‘</a:t>
            </a:r>
            <a:r>
              <a:rPr lang="en-US" b="1" i="0">
                <a:latin typeface="Arial"/>
                <a:ea typeface="Arial"/>
                <a:cs typeface="Arial"/>
                <a:sym typeface="Arial"/>
              </a:rPr>
              <a:t>MZ세대’의 최대 관심사인 ‘지속가능한’, ‘친환경’, ‘상생’이라는 키워드를 아우르며,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환경이슈와 경제적 효과의 상관관계까지  밝혀낼 수 있는 의미있는 주제라고 판단하여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주제 선정 및 계획수립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4" name="Google Shape;6604;p27"/>
          <p:cNvSpPr txBox="1">
            <a:spLocks noGrp="1"/>
          </p:cNvSpPr>
          <p:nvPr>
            <p:ph type="body" idx="2"/>
          </p:nvPr>
        </p:nvSpPr>
        <p:spPr>
          <a:xfrm>
            <a:off x="457718" y="3090675"/>
            <a:ext cx="8226600" cy="3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 i="0">
                <a:solidFill>
                  <a:srgbClr val="666666"/>
                </a:solidFill>
              </a:rPr>
              <a:t>① 우리나라의 플라스틱 연간소비량과  폐기물 처리량에 초점을 맞춰서 데이터분석 진행</a:t>
            </a:r>
            <a:endParaRPr sz="1300" b="1" i="0">
              <a:solidFill>
                <a:srgbClr val="666666"/>
              </a:solidFill>
            </a:endParaRPr>
          </a:p>
          <a:p>
            <a:pPr marL="0" lvl="2" indent="-82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이 중 실제 재활용되는 비율과 그 주체(개인/지자체/기업 등) 구분   </a:t>
            </a:r>
            <a:endParaRPr sz="1300" b="1">
              <a:solidFill>
                <a:srgbClr val="666666"/>
              </a:solidFill>
            </a:endParaRPr>
          </a:p>
          <a:p>
            <a:pPr marL="0" lvl="2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endParaRPr sz="1300" b="1">
              <a:solidFill>
                <a:srgbClr val="666666"/>
              </a:solidFill>
            </a:endParaRPr>
          </a:p>
          <a:p>
            <a:pPr marL="0" lvl="2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② 기업에서의 ‘재활용’, ‘일회용품 줄이기’ 등의 활동과 탄소배출량 감소의 상관관계 분석</a:t>
            </a:r>
            <a:endParaRPr sz="1300" b="1">
              <a:solidFill>
                <a:srgbClr val="666666"/>
              </a:solidFill>
            </a:endParaRPr>
          </a:p>
          <a:p>
            <a:pPr marL="0" lvl="2" indent="-127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endParaRPr sz="1300" b="1">
              <a:solidFill>
                <a:srgbClr val="666666"/>
              </a:solidFill>
            </a:endParaRPr>
          </a:p>
          <a:p>
            <a:pPr marL="0" lvl="2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③ 친환경 마케팅을 이용한 기업</a:t>
            </a:r>
            <a:endParaRPr sz="1300" b="1">
              <a:solidFill>
                <a:srgbClr val="666666"/>
              </a:solidFill>
            </a:endParaRPr>
          </a:p>
          <a:p>
            <a:pPr marL="0" lvl="2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 (일회용품 줄이기/재사용 → 탄소배출량 줄이는 효과 분석)</a:t>
            </a:r>
            <a:endParaRPr sz="1300" b="1">
              <a:solidFill>
                <a:srgbClr val="666666"/>
              </a:solidFill>
            </a:endParaRPr>
          </a:p>
          <a:p>
            <a:pPr marL="0" lvl="2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endParaRPr sz="1300" b="1">
              <a:solidFill>
                <a:srgbClr val="666666"/>
              </a:solidFill>
            </a:endParaRPr>
          </a:p>
          <a:p>
            <a:pPr marL="0" lvl="2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④ 친환경 플라스틱 &amp; 플라스틱 재활용 관련기업 : 관련 주가 상승 내용을 분석하는 것도 가능</a:t>
            </a:r>
            <a:endParaRPr sz="1300" b="1">
              <a:solidFill>
                <a:srgbClr val="666666"/>
              </a:solidFill>
            </a:endParaRPr>
          </a:p>
          <a:p>
            <a:pPr marL="0" lvl="2" indent="-127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​"/>
            </a:pPr>
            <a:r>
              <a:rPr lang="en-US" sz="1300" b="1">
                <a:solidFill>
                  <a:srgbClr val="666666"/>
                </a:solidFill>
              </a:rPr>
              <a:t>   (주 소비층, 주 활동세대인 MZ세대의 소비자들에게 미치는 영향)</a:t>
            </a:r>
            <a:endParaRPr sz="1300" b="1">
              <a:solidFill>
                <a:srgbClr val="666666"/>
              </a:solidFill>
            </a:endParaRPr>
          </a:p>
        </p:txBody>
      </p:sp>
      <p:pic>
        <p:nvPicPr>
          <p:cNvPr id="6605" name="Google Shape;6605;p27" descr="diagr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776" y="1855797"/>
            <a:ext cx="1136734" cy="104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6" name="Google Shape;6606;p27" descr="dat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4756" y="1873846"/>
            <a:ext cx="1337165" cy="10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Google Shape;6611;p28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데이터 활용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2" name="Google Shape;6612;p28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p31"/>
          <p:cNvSpPr txBox="1">
            <a:spLocks noGrp="1"/>
          </p:cNvSpPr>
          <p:nvPr>
            <p:ph type="title"/>
          </p:nvPr>
        </p:nvSpPr>
        <p:spPr>
          <a:xfrm>
            <a:off x="-26632" y="1313635"/>
            <a:ext cx="5912528" cy="350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accent3"/>
                </a:solidFill>
              </a:rPr>
              <a:t>    온실가스 </a:t>
            </a:r>
            <a:br>
              <a:rPr lang="en-US" sz="4400" b="1">
                <a:solidFill>
                  <a:schemeClr val="accent3"/>
                </a:solidFill>
              </a:rPr>
            </a:br>
            <a:r>
              <a:rPr lang="en-US" sz="4400" b="1">
                <a:solidFill>
                  <a:schemeClr val="accent3"/>
                </a:solidFill>
              </a:rPr>
              <a:t>    감축을 위한 기업의 </a:t>
            </a:r>
            <a:br>
              <a:rPr lang="en-US" sz="4400" b="1">
                <a:solidFill>
                  <a:schemeClr val="accent3"/>
                </a:solidFill>
              </a:rPr>
            </a:br>
            <a:r>
              <a:rPr lang="en-US" sz="4400" b="1">
                <a:solidFill>
                  <a:schemeClr val="accent3"/>
                </a:solidFill>
              </a:rPr>
              <a:t>   </a:t>
            </a:r>
            <a:r>
              <a:rPr lang="en-US" sz="4400" b="1"/>
              <a:t>‘</a:t>
            </a:r>
            <a:r>
              <a:rPr lang="en-US" sz="4400" b="1">
                <a:solidFill>
                  <a:schemeClr val="accent3"/>
                </a:solidFill>
              </a:rPr>
              <a:t>친환경 마케팅＇사례</a:t>
            </a:r>
            <a:endParaRPr sz="4400" b="1">
              <a:solidFill>
                <a:schemeClr val="accent3"/>
              </a:solidFill>
            </a:endParaRPr>
          </a:p>
        </p:txBody>
      </p:sp>
      <p:sp>
        <p:nvSpPr>
          <p:cNvPr id="6618" name="Google Shape;6618;p31"/>
          <p:cNvSpPr txBox="1">
            <a:spLocks noGrp="1"/>
          </p:cNvSpPr>
          <p:nvPr>
            <p:ph type="body" idx="1"/>
          </p:nvPr>
        </p:nvSpPr>
        <p:spPr>
          <a:xfrm>
            <a:off x="457732" y="5130683"/>
            <a:ext cx="8229068" cy="126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lang="en-US" sz="1500" b="1" i="0" u="none" strike="noStrike">
                <a:solidFill>
                  <a:srgbClr val="9C9C9C"/>
                </a:solidFill>
              </a:rPr>
              <a:t> - 친환경 마케팅을 이용한 기업 (일회용품 줄이기/재사용 → 탄소배출량 줄이는 효과 분석)</a:t>
            </a:r>
            <a:endParaRPr sz="1200" b="1">
              <a:solidFill>
                <a:srgbClr val="9C9C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lang="en-US" sz="1500" b="1">
                <a:solidFill>
                  <a:srgbClr val="9C9C9C"/>
                </a:solidFill>
              </a:rPr>
              <a:t>- </a:t>
            </a:r>
            <a:r>
              <a:rPr lang="en-US" sz="1500" b="1" i="0" u="none" strike="noStrike">
                <a:solidFill>
                  <a:srgbClr val="9C9C9C"/>
                </a:solidFill>
              </a:rPr>
              <a:t>친환경 플라스틱 &amp; 플라스틱 재활용 관련기업 : 관련 주가 상승 내용을 분석하는 것도 가능</a:t>
            </a:r>
            <a:endParaRPr sz="1200" b="1">
              <a:solidFill>
                <a:srgbClr val="9C9C9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C9C9C"/>
              </a:buClr>
              <a:buSzPts val="1100"/>
              <a:buNone/>
            </a:pPr>
            <a:r>
              <a:rPr lang="en-US" sz="1500" b="1">
                <a:solidFill>
                  <a:srgbClr val="9C9C9C"/>
                </a:solidFill>
              </a:rPr>
              <a:t>  </a:t>
            </a:r>
            <a:r>
              <a:rPr lang="en-US" sz="1500" b="1" i="0" u="none" strike="noStrike">
                <a:solidFill>
                  <a:srgbClr val="9C9C9C"/>
                </a:solidFill>
              </a:rPr>
              <a:t>(주 소비층, 주 활동세대인 MZ세대의 소비자들에게 미치는 영향)</a:t>
            </a:r>
            <a:endParaRPr sz="1200" b="1">
              <a:solidFill>
                <a:srgbClr val="9C9C9C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62625C"/>
              </a:buClr>
              <a:buSzPts val="1100"/>
              <a:buNone/>
            </a:pPr>
            <a:br>
              <a:rPr lang="en-US"/>
            </a:br>
            <a:r>
              <a:rPr lang="en-US">
                <a:solidFill>
                  <a:srgbClr val="62625C"/>
                </a:solidFill>
              </a:rPr>
              <a:t>.</a:t>
            </a:r>
            <a:endParaRPr/>
          </a:p>
        </p:txBody>
      </p:sp>
      <p:sp>
        <p:nvSpPr>
          <p:cNvPr id="6619" name="Google Shape;6619;p31"/>
          <p:cNvSpPr txBox="1">
            <a:spLocks noGrp="1"/>
          </p:cNvSpPr>
          <p:nvPr>
            <p:ph type="body" idx="2"/>
          </p:nvPr>
        </p:nvSpPr>
        <p:spPr>
          <a:xfrm>
            <a:off x="459580" y="457200"/>
            <a:ext cx="8227220" cy="53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9792"/>
              </a:buClr>
              <a:buSzPts val="1500"/>
              <a:buNone/>
            </a:pPr>
            <a:r>
              <a:rPr lang="en-US" b="1"/>
              <a:t>CASE STUDY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4" name="Google Shape;66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413" y="402501"/>
            <a:ext cx="4335831" cy="24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5" name="Google Shape;66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9031" y="402500"/>
            <a:ext cx="3844556" cy="24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6" name="Google Shape;6626;p32"/>
          <p:cNvSpPr txBox="1"/>
          <p:nvPr/>
        </p:nvSpPr>
        <p:spPr>
          <a:xfrm>
            <a:off x="350400" y="5081025"/>
            <a:ext cx="84432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'친환경 마케팅' 확대 → '브랜드 인지도 제고' 	(친환경 제품 생산/ 상품용기 재활용 )</a:t>
            </a:r>
            <a:endParaRPr b="1"/>
          </a:p>
          <a:p>
            <a:pPr marL="0" lvl="0" indent="1270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기업의 친환경 제품 생산은 소비자에게 친환경적 삶을 제안하고 결과적으로 기업에 더 많은 부가가치 창출기회를 제공한다. 환경 오염과 지구온난화 등 기후변화를 방지하기 위한 친환경 제품을 생산하는 기업들이 많아지고 있으며, 친환경을 모토로 한 마케팅 활동도 점점 진화하고 있다.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27" name="Google Shape;66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782" y="2960725"/>
            <a:ext cx="3797038" cy="19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2" name="Google Shape;6632;p33"/>
          <p:cNvSpPr txBox="1"/>
          <p:nvPr/>
        </p:nvSpPr>
        <p:spPr>
          <a:xfrm>
            <a:off x="666825" y="5367925"/>
            <a:ext cx="39459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3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200"/>
              <a:buFont typeface="Calibri"/>
              <a:buChar char="​"/>
            </a:pPr>
            <a:r>
              <a:rPr lang="en-US" sz="1200">
                <a:solidFill>
                  <a:srgbClr val="62625C"/>
                </a:solidFill>
                <a:latin typeface="Georgia"/>
                <a:ea typeface="Georgia"/>
                <a:cs typeface="Georgia"/>
                <a:sym typeface="Georgia"/>
              </a:rPr>
              <a:t>생수 유통업계에서는 소비자에게 플라스틱 생수병 회수 서비스를 제공하고 회수한 생수병을 이용한 재활용사업을 통해 자원순환에 힘쓰고 기업이미지에도 긍정적 효과를 얻고 있다.  </a:t>
            </a:r>
            <a:endParaRPr sz="1200" b="0" u="none" strike="noStrike" cap="none">
              <a:solidFill>
                <a:srgbClr val="6262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33" name="Google Shape;66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5399" y="431706"/>
            <a:ext cx="3568823" cy="58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4" name="Google Shape;66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70" y="431706"/>
            <a:ext cx="3696020" cy="45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9" name="Google Shape;6639;p34"/>
          <p:cNvSpPr txBox="1"/>
          <p:nvPr/>
        </p:nvSpPr>
        <p:spPr>
          <a:xfrm>
            <a:off x="1706430" y="5604998"/>
            <a:ext cx="5731140" cy="41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3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1100"/>
              <a:buFont typeface="Calibri"/>
              <a:buChar char="​"/>
            </a:pPr>
            <a:r>
              <a:rPr lang="en-US" sz="1100" b="0" i="1" u="none" strike="noStrike" cap="none">
                <a:solidFill>
                  <a:srgbClr val="62625C"/>
                </a:solidFill>
                <a:latin typeface="Georgia"/>
                <a:ea typeface="Georgia"/>
                <a:cs typeface="Georgia"/>
                <a:sym typeface="Georgia"/>
              </a:rPr>
              <a:t>주석달기 부연설명</a:t>
            </a:r>
            <a:endParaRPr sz="1100" b="0" i="1" u="none" strike="noStrike" cap="none">
              <a:solidFill>
                <a:srgbClr val="6262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640" name="Google Shape;664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25" y="318950"/>
            <a:ext cx="4946425" cy="59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1" name="Google Shape;6641;p34"/>
          <p:cNvSpPr txBox="1"/>
          <p:nvPr/>
        </p:nvSpPr>
        <p:spPr>
          <a:xfrm>
            <a:off x="5652500" y="1343025"/>
            <a:ext cx="3094200" cy="3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/>
              <a:t>제조공정에서부터 친환경 소재 적용 (유통업계 포함)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마케팅 뿐만 아니라 제조 과정과 유통에서부터 친환경적 프로세스 도입하는 기업들이 늘고 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제주 삼다수는 제주에서 배출된 페트병을 재생섬유로 재활용해 만든 친환경 패션 아이템,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플리츠마마 제주 에디션 출시했다.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7" name="Google Shape;6647;p2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기대했던 결과와 한계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8" name="Google Shape;6648;p22"/>
          <p:cNvSpPr/>
          <p:nvPr/>
        </p:nvSpPr>
        <p:spPr>
          <a:xfrm>
            <a:off x="2722449" y="1807249"/>
            <a:ext cx="1823522" cy="4248926"/>
          </a:xfrm>
          <a:custGeom>
            <a:avLst/>
            <a:gdLst/>
            <a:ahLst/>
            <a:cxnLst/>
            <a:rect l="l" t="t" r="r" b="b"/>
            <a:pathLst>
              <a:path w="566" h="892" extrusionOk="0">
                <a:moveTo>
                  <a:pt x="560" y="159"/>
                </a:moveTo>
                <a:cubicBezTo>
                  <a:pt x="289" y="2"/>
                  <a:pt x="289" y="2"/>
                  <a:pt x="289" y="2"/>
                </a:cubicBezTo>
                <a:cubicBezTo>
                  <a:pt x="286" y="0"/>
                  <a:pt x="281" y="0"/>
                  <a:pt x="277" y="2"/>
                </a:cubicBezTo>
                <a:cubicBezTo>
                  <a:pt x="6" y="159"/>
                  <a:pt x="6" y="159"/>
                  <a:pt x="6" y="159"/>
                </a:cubicBezTo>
                <a:cubicBezTo>
                  <a:pt x="2" y="161"/>
                  <a:pt x="0" y="165"/>
                  <a:pt x="0" y="169"/>
                </a:cubicBezTo>
                <a:cubicBezTo>
                  <a:pt x="0" y="882"/>
                  <a:pt x="0" y="882"/>
                  <a:pt x="0" y="882"/>
                </a:cubicBezTo>
                <a:cubicBezTo>
                  <a:pt x="0" y="886"/>
                  <a:pt x="3" y="890"/>
                  <a:pt x="6" y="892"/>
                </a:cubicBezTo>
                <a:cubicBezTo>
                  <a:pt x="560" y="892"/>
                  <a:pt x="560" y="892"/>
                  <a:pt x="560" y="892"/>
                </a:cubicBezTo>
                <a:cubicBezTo>
                  <a:pt x="564" y="890"/>
                  <a:pt x="566" y="886"/>
                  <a:pt x="566" y="882"/>
                </a:cubicBezTo>
                <a:cubicBezTo>
                  <a:pt x="566" y="169"/>
                  <a:pt x="566" y="169"/>
                  <a:pt x="566" y="169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75" tIns="640075" rIns="182875" bIns="45700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명확한 용어와</a:t>
            </a: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기준이 정해져 있지</a:t>
            </a: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않은 데이터의 범람</a:t>
            </a: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(소문난 잔치집에 </a:t>
            </a: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먹자 할 것은 없더라)</a:t>
            </a:r>
            <a:endParaRPr sz="1100" b="1">
              <a:solidFill>
                <a:schemeClr val="lt1"/>
              </a:solidFill>
            </a:endParaRPr>
          </a:p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lt1"/>
              </a:solidFill>
            </a:endParaRPr>
          </a:p>
        </p:txBody>
      </p:sp>
      <p:sp>
        <p:nvSpPr>
          <p:cNvPr id="6649" name="Google Shape;6649;p22"/>
          <p:cNvSpPr/>
          <p:nvPr/>
        </p:nvSpPr>
        <p:spPr>
          <a:xfrm>
            <a:off x="4789424" y="2271531"/>
            <a:ext cx="1828008" cy="3784627"/>
          </a:xfrm>
          <a:custGeom>
            <a:avLst/>
            <a:gdLst/>
            <a:ahLst/>
            <a:cxnLst/>
            <a:rect l="l" t="t" r="r" b="b"/>
            <a:pathLst>
              <a:path w="567" h="1070" extrusionOk="0">
                <a:moveTo>
                  <a:pt x="560" y="159"/>
                </a:moveTo>
                <a:cubicBezTo>
                  <a:pt x="289" y="3"/>
                  <a:pt x="289" y="3"/>
                  <a:pt x="289" y="3"/>
                </a:cubicBezTo>
                <a:cubicBezTo>
                  <a:pt x="286" y="0"/>
                  <a:pt x="281" y="0"/>
                  <a:pt x="277" y="3"/>
                </a:cubicBezTo>
                <a:cubicBezTo>
                  <a:pt x="6" y="159"/>
                  <a:pt x="6" y="159"/>
                  <a:pt x="6" y="159"/>
                </a:cubicBezTo>
                <a:cubicBezTo>
                  <a:pt x="3" y="161"/>
                  <a:pt x="0" y="165"/>
                  <a:pt x="0" y="170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4"/>
                  <a:pt x="3" y="1068"/>
                  <a:pt x="6" y="1070"/>
                </a:cubicBezTo>
                <a:cubicBezTo>
                  <a:pt x="560" y="1070"/>
                  <a:pt x="560" y="1070"/>
                  <a:pt x="560" y="1070"/>
                </a:cubicBezTo>
                <a:cubicBezTo>
                  <a:pt x="564" y="1068"/>
                  <a:pt x="567" y="1064"/>
                  <a:pt x="567" y="1059"/>
                </a:cubicBezTo>
                <a:cubicBezTo>
                  <a:pt x="566" y="170"/>
                  <a:pt x="566" y="170"/>
                  <a:pt x="566" y="170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75" tIns="640075" rIns="182875" bIns="45700" anchor="t" anchorCtr="0">
            <a:noAutofit/>
          </a:bodyPr>
          <a:lstStyle/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대부분 </a:t>
            </a:r>
            <a:endParaRPr sz="1100" b="1">
              <a:solidFill>
                <a:schemeClr val="lt1"/>
              </a:solidFill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기업이미지 재고를 위한 ‘캠페인’ 형식으로 진행되어</a:t>
            </a:r>
            <a:endParaRPr sz="1100" b="1">
              <a:solidFill>
                <a:schemeClr val="lt1"/>
              </a:solidFill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1">
              <a:solidFill>
                <a:schemeClr val="lt1"/>
              </a:solidFill>
            </a:endParaRPr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데이터화 하기 어려운 부분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650" name="Google Shape;6650;p22"/>
          <p:cNvSpPr/>
          <p:nvPr/>
        </p:nvSpPr>
        <p:spPr>
          <a:xfrm>
            <a:off x="6860875" y="2597208"/>
            <a:ext cx="1823550" cy="3458962"/>
          </a:xfrm>
          <a:custGeom>
            <a:avLst/>
            <a:gdLst/>
            <a:ahLst/>
            <a:cxnLst/>
            <a:rect l="l" t="t" r="r" b="b"/>
            <a:pathLst>
              <a:path w="566" h="892" extrusionOk="0">
                <a:moveTo>
                  <a:pt x="560" y="159"/>
                </a:moveTo>
                <a:cubicBezTo>
                  <a:pt x="289" y="2"/>
                  <a:pt x="289" y="2"/>
                  <a:pt x="289" y="2"/>
                </a:cubicBezTo>
                <a:cubicBezTo>
                  <a:pt x="286" y="0"/>
                  <a:pt x="281" y="0"/>
                  <a:pt x="277" y="2"/>
                </a:cubicBezTo>
                <a:cubicBezTo>
                  <a:pt x="6" y="159"/>
                  <a:pt x="6" y="159"/>
                  <a:pt x="6" y="159"/>
                </a:cubicBezTo>
                <a:cubicBezTo>
                  <a:pt x="2" y="161"/>
                  <a:pt x="0" y="165"/>
                  <a:pt x="0" y="169"/>
                </a:cubicBezTo>
                <a:cubicBezTo>
                  <a:pt x="0" y="882"/>
                  <a:pt x="0" y="882"/>
                  <a:pt x="0" y="882"/>
                </a:cubicBezTo>
                <a:cubicBezTo>
                  <a:pt x="0" y="886"/>
                  <a:pt x="3" y="890"/>
                  <a:pt x="6" y="892"/>
                </a:cubicBezTo>
                <a:cubicBezTo>
                  <a:pt x="560" y="892"/>
                  <a:pt x="560" y="892"/>
                  <a:pt x="560" y="892"/>
                </a:cubicBezTo>
                <a:cubicBezTo>
                  <a:pt x="564" y="890"/>
                  <a:pt x="566" y="886"/>
                  <a:pt x="566" y="882"/>
                </a:cubicBezTo>
                <a:cubicBezTo>
                  <a:pt x="566" y="169"/>
                  <a:pt x="566" y="169"/>
                  <a:pt x="566" y="169"/>
                </a:cubicBezTo>
                <a:cubicBezTo>
                  <a:pt x="566" y="165"/>
                  <a:pt x="564" y="161"/>
                  <a:pt x="560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82875" tIns="640075" rIns="18287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주제선정과 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키워드를 범주화하는데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많은 시간 할애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6651" name="Google Shape;6651;p22"/>
          <p:cNvSpPr txBox="1"/>
          <p:nvPr/>
        </p:nvSpPr>
        <p:spPr>
          <a:xfrm>
            <a:off x="2989876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652" name="Google Shape;6652;p22"/>
          <p:cNvSpPr txBox="1"/>
          <p:nvPr/>
        </p:nvSpPr>
        <p:spPr>
          <a:xfrm>
            <a:off x="5059097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653" name="Google Shape;6653;p22"/>
          <p:cNvSpPr txBox="1"/>
          <p:nvPr/>
        </p:nvSpPr>
        <p:spPr>
          <a:xfrm>
            <a:off x="7128317" y="5095162"/>
            <a:ext cx="1288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654" name="Google Shape;6654;p22"/>
          <p:cNvSpPr txBox="1"/>
          <p:nvPr/>
        </p:nvSpPr>
        <p:spPr>
          <a:xfrm>
            <a:off x="214325" y="3260125"/>
            <a:ext cx="25734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>
                <a:latin typeface="Georgia"/>
                <a:ea typeface="Georgia"/>
                <a:cs typeface="Georgia"/>
                <a:sym typeface="Georgia"/>
              </a:rPr>
              <a:t>기업 데이터 수집 </a:t>
            </a:r>
            <a:endParaRPr sz="15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자원순환과 재생에너지 사용등의 슬로건을 걸고</a:t>
            </a:r>
            <a:r>
              <a:rPr lang="en-US" b="1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‘친환경 마케팅’을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진행하고 있는 기업들은 많으나 현재까지 데이터화된 정보를 공유하거나 수치화 할 수 있는 사례는 많지 않음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37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500"/>
              <a:t>문제점 </a:t>
            </a:r>
            <a:r>
              <a:rPr lang="en-US" sz="4800"/>
              <a:t>&amp; 앞으로의 계획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0" name="Google Shape;6660;p37"/>
          <p:cNvSpPr txBox="1">
            <a:spLocks noGrp="1"/>
          </p:cNvSpPr>
          <p:nvPr>
            <p:ph type="body" idx="1"/>
          </p:nvPr>
        </p:nvSpPr>
        <p:spPr>
          <a:xfrm>
            <a:off x="458788" y="4320518"/>
            <a:ext cx="5438508" cy="208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데이터 수집의 한계 (불투명한 정보공개)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-698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None/>
            </a:pP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정의되지 않은 일회용 플라스틱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+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 플라스틱 재활용률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1" name="Google Shape;6661;p37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2" name="Google Shape;6692;p39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모호한 기준과 구분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3" name="Google Shape;6693;p39"/>
          <p:cNvSpPr txBox="1">
            <a:spLocks noGrp="1"/>
          </p:cNvSpPr>
          <p:nvPr>
            <p:ph type="body" idx="1"/>
          </p:nvPr>
        </p:nvSpPr>
        <p:spPr>
          <a:xfrm>
            <a:off x="385700" y="503050"/>
            <a:ext cx="60570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endParaRPr/>
          </a:p>
          <a:p>
            <a:pPr marL="0" lvl="2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b="1" i="0"/>
          </a:p>
          <a:p>
            <a:pPr marL="0" lvl="2" indent="-88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​"/>
            </a:pPr>
            <a:r>
              <a:rPr lang="en-US" sz="1400" b="1">
                <a:solidFill>
                  <a:srgbClr val="999999"/>
                </a:solidFill>
              </a:rPr>
              <a:t> </a:t>
            </a:r>
            <a:r>
              <a:rPr lang="en-US" sz="1300">
                <a:solidFill>
                  <a:srgbClr val="999999"/>
                </a:solidFill>
              </a:rPr>
              <a:t>공개된 정보가 한정적이며 그마저도 조사 주체에 따라, 사용목적에 따라           기준이 명확하지 않아 정확한 표본집단 구분이 어렵다.</a:t>
            </a:r>
            <a:endParaRPr sz="1300">
              <a:solidFill>
                <a:srgbClr val="999999"/>
              </a:solidFill>
            </a:endParaRPr>
          </a:p>
          <a:p>
            <a:pPr marL="0" lvl="0" indent="-9525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4" name="Google Shape;6694;p39"/>
          <p:cNvGrpSpPr/>
          <p:nvPr/>
        </p:nvGrpSpPr>
        <p:grpSpPr>
          <a:xfrm>
            <a:off x="5891478" y="1828053"/>
            <a:ext cx="2640678" cy="3674860"/>
            <a:chOff x="5706849" y="1215820"/>
            <a:chExt cx="3170082" cy="4411597"/>
          </a:xfrm>
        </p:grpSpPr>
        <p:pic>
          <p:nvPicPr>
            <p:cNvPr id="6695" name="Google Shape;6695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06849" y="1215820"/>
              <a:ext cx="3170082" cy="4411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6" name="Google Shape;6696;p39"/>
            <p:cNvSpPr/>
            <p:nvPr/>
          </p:nvSpPr>
          <p:spPr>
            <a:xfrm>
              <a:off x="7313731" y="1748756"/>
              <a:ext cx="1423957" cy="35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익숙한 주제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7" name="Google Shape;6697;p39"/>
            <p:cNvSpPr/>
            <p:nvPr/>
          </p:nvSpPr>
          <p:spPr>
            <a:xfrm>
              <a:off x="7201582" y="3160746"/>
              <a:ext cx="1423957" cy="602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일관성 없는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표본 구분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8" name="Google Shape;6698;p39"/>
            <p:cNvSpPr/>
            <p:nvPr/>
          </p:nvSpPr>
          <p:spPr>
            <a:xfrm>
              <a:off x="6072441" y="2402271"/>
              <a:ext cx="1423957" cy="356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용어 정리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9" name="Google Shape;6699;p39"/>
            <p:cNvSpPr/>
            <p:nvPr/>
          </p:nvSpPr>
          <p:spPr>
            <a:xfrm>
              <a:off x="5845675" y="3853680"/>
              <a:ext cx="1423957" cy="602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불투명한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정보 공개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0" name="Google Shape;6700;p39"/>
            <p:cNvSpPr/>
            <p:nvPr/>
          </p:nvSpPr>
          <p:spPr>
            <a:xfrm>
              <a:off x="7088141" y="4544010"/>
              <a:ext cx="14679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편의에 따라</a:t>
              </a:r>
              <a:endParaRPr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달라지는 결과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01" name="Google Shape;6701;p39"/>
          <p:cNvGrpSpPr/>
          <p:nvPr/>
        </p:nvGrpSpPr>
        <p:grpSpPr>
          <a:xfrm>
            <a:off x="5891387" y="5020500"/>
            <a:ext cx="1787720" cy="1378711"/>
            <a:chOff x="-5002935" y="5020500"/>
            <a:chExt cx="1787720" cy="1378711"/>
          </a:xfrm>
        </p:grpSpPr>
        <p:sp>
          <p:nvSpPr>
            <p:cNvPr id="6702" name="Google Shape;6702;p39"/>
            <p:cNvSpPr txBox="1"/>
            <p:nvPr/>
          </p:nvSpPr>
          <p:spPr>
            <a:xfrm>
              <a:off x="-5002935" y="5020500"/>
              <a:ext cx="1787720" cy="13787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7150" rIns="0" bIns="137150" anchor="b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데이터 수집을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위해 여러  경로를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서칭한 결과</a:t>
              </a:r>
              <a:r>
                <a:rPr lang="en-US" sz="1100">
                  <a:solidFill>
                    <a:schemeClr val="accent2"/>
                  </a:solidFill>
                </a:rPr>
                <a:t>,</a:t>
              </a:r>
              <a:endParaRPr sz="1100">
                <a:solidFill>
                  <a:schemeClr val="accent2"/>
                </a:solidFill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</a:rPr>
                <a:t>예상치 못했던</a:t>
              </a:r>
              <a:endParaRPr sz="1100">
                <a:solidFill>
                  <a:schemeClr val="accent2"/>
                </a:solidFill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문제가 연속적으로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발생</a:t>
              </a:r>
              <a:endParaRPr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03" name="Google Shape;6703;p39"/>
            <p:cNvCxnSpPr/>
            <p:nvPr/>
          </p:nvCxnSpPr>
          <p:spPr>
            <a:xfrm>
              <a:off x="-5002935" y="6399211"/>
              <a:ext cx="917575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704" name="Google Shape;67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50" y="1795175"/>
            <a:ext cx="4607791" cy="44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5" name="Google Shape;6705;p39"/>
          <p:cNvSpPr txBox="1">
            <a:spLocks noGrp="1"/>
          </p:cNvSpPr>
          <p:nvPr>
            <p:ph type="body" idx="1"/>
          </p:nvPr>
        </p:nvSpPr>
        <p:spPr>
          <a:xfrm>
            <a:off x="429249" y="5552800"/>
            <a:ext cx="34971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endParaRPr/>
          </a:p>
          <a:p>
            <a:pPr marL="0" lvl="2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b="1" i="0"/>
          </a:p>
          <a:p>
            <a:pPr marL="0" lvl="2" indent="-762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​"/>
            </a:pPr>
            <a:r>
              <a:rPr lang="en-US" sz="1200">
                <a:solidFill>
                  <a:srgbClr val="999999"/>
                </a:solidFill>
              </a:rPr>
              <a:t>출처: 그린피스 ‘플라스틱 대한민국 보고서’ 중 발췌</a:t>
            </a:r>
            <a:endParaRPr sz="900" i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p8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4" name="Google Shape;6404;p8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34" cy="221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405" name="Google Shape;6405;p8"/>
          <p:cNvSpPr txBox="1"/>
          <p:nvPr/>
        </p:nvSpPr>
        <p:spPr>
          <a:xfrm>
            <a:off x="583393" y="4250798"/>
            <a:ext cx="4927200" cy="18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1600">
                <a:solidFill>
                  <a:schemeClr val="lt1"/>
                </a:solidFill>
              </a:rPr>
              <a:t>불편한 진실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온실가스 </a:t>
            </a:r>
            <a:r>
              <a:rPr lang="en-US" sz="1600">
                <a:solidFill>
                  <a:schemeClr val="lt1"/>
                </a:solidFill>
              </a:rPr>
              <a:t>배출과 환경 문제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1600">
                <a:solidFill>
                  <a:schemeClr val="lt1"/>
                </a:solidFill>
              </a:rPr>
              <a:t>‘플라스틱 쓰레기’와 온실가스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0" name="Google Shape;6710;gbb9616f6c5_7_8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재활용, 얼마나 잘될까?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1" name="Google Shape;6711;gbb9616f6c5_7_85"/>
          <p:cNvGrpSpPr/>
          <p:nvPr/>
        </p:nvGrpSpPr>
        <p:grpSpPr>
          <a:xfrm>
            <a:off x="6665885" y="4291716"/>
            <a:ext cx="1942336" cy="1938929"/>
            <a:chOff x="-5353602" y="4460282"/>
            <a:chExt cx="1787700" cy="1938929"/>
          </a:xfrm>
        </p:grpSpPr>
        <p:sp>
          <p:nvSpPr>
            <p:cNvPr id="6712" name="Google Shape;6712;gbb9616f6c5_7_85"/>
            <p:cNvSpPr txBox="1"/>
            <p:nvPr/>
          </p:nvSpPr>
          <p:spPr>
            <a:xfrm>
              <a:off x="-5353602" y="4460282"/>
              <a:ext cx="1787700" cy="19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7150" rIns="0" bIns="137150" anchor="b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이 수치는 활용 가능한 통계자료를 기초로 추정한 값으로, 물질 재활용으로 처리되는 플라스틱 폐기물 양에 대한 정확한 통계자료는 존재하지 않는 실정이다.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 관계기관에서 발표한 ‘재활용률’의 수치를 신뢰할 수 없는 이유가 있다.</a:t>
              </a:r>
              <a:endParaRPr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713" name="Google Shape;6713;gbb9616f6c5_7_85"/>
            <p:cNvCxnSpPr/>
            <p:nvPr/>
          </p:nvCxnSpPr>
          <p:spPr>
            <a:xfrm>
              <a:off x="-5353602" y="6399211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714" name="Google Shape;6714;gbb9616f6c5_7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0" y="829800"/>
            <a:ext cx="4200525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5" name="Google Shape;6715;gbb9616f6c5_7_85"/>
          <p:cNvSpPr txBox="1"/>
          <p:nvPr/>
        </p:nvSpPr>
        <p:spPr>
          <a:xfrm>
            <a:off x="305325" y="6267000"/>
            <a:ext cx="306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2" indent="-635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 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6716" name="Google Shape;6716;gbb9616f6c5_7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37" y="982200"/>
            <a:ext cx="4168287" cy="30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7" name="Google Shape;6717;gbb9616f6c5_7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825" y="4063125"/>
            <a:ext cx="1811087" cy="20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Google Shape;6728;p41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우여곡절 / 예상되는 난관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9" name="Google Shape;6729;p41"/>
          <p:cNvSpPr txBox="1">
            <a:spLocks noGrp="1"/>
          </p:cNvSpPr>
          <p:nvPr>
            <p:ph type="body" idx="1"/>
          </p:nvPr>
        </p:nvSpPr>
        <p:spPr>
          <a:xfrm>
            <a:off x="469582" y="3561665"/>
            <a:ext cx="2640600" cy="28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88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​"/>
            </a:pPr>
            <a:r>
              <a:rPr lang="en-US" sz="1400" i="0"/>
              <a:t>‘환경’ 문제를 다루는데 있어</a:t>
            </a:r>
            <a:endParaRPr sz="1400" i="0"/>
          </a:p>
          <a:p>
            <a:pPr marL="0" lvl="0" indent="-107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​"/>
            </a:pPr>
            <a:r>
              <a:rPr lang="en-US" sz="1400" i="0"/>
              <a:t>범위가 광범위하고 명확한 상관관계를 밝히기에 원인과 결과가 다양하게 얽혀있어 </a:t>
            </a:r>
            <a:endParaRPr sz="1400" i="0"/>
          </a:p>
          <a:p>
            <a:pPr marL="0" lvl="0" indent="-107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​"/>
            </a:pPr>
            <a:r>
              <a:rPr lang="en-US" sz="1400" i="0"/>
              <a:t>어려움을 많이 겪었다.</a:t>
            </a:r>
            <a:endParaRPr sz="14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/>
              <a:t> 변수가 많고 방향성을 잃기 쉬운 특성 때문에 더더욱 </a:t>
            </a:r>
            <a:endParaRPr sz="14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/>
              <a:t>데이터 선정에 있어 범위와</a:t>
            </a:r>
            <a:endParaRPr sz="1400" i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/>
              <a:t>용어 구분을 세부화할 필요성을 느꼈다.</a:t>
            </a:r>
            <a:endParaRPr sz="1400" i="0"/>
          </a:p>
        </p:txBody>
      </p:sp>
      <p:sp>
        <p:nvSpPr>
          <p:cNvPr id="6730" name="Google Shape;6730;p41"/>
          <p:cNvSpPr txBox="1">
            <a:spLocks noGrp="1"/>
          </p:cNvSpPr>
          <p:nvPr>
            <p:ph type="body" idx="3"/>
          </p:nvPr>
        </p:nvSpPr>
        <p:spPr>
          <a:xfrm>
            <a:off x="3256668" y="3561665"/>
            <a:ext cx="2640628" cy="283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-6985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​"/>
            </a:pPr>
            <a:r>
              <a:rPr lang="en-US"/>
              <a:t> 환경 문제 관해 이슈도 많고 심각성과 중요성을 모두가 알고 있다는 전제하에 선정된 주제였기에 데이터 선정에 난항을 겪었다.</a:t>
            </a:r>
            <a:endParaRPr/>
          </a:p>
          <a:p>
            <a:pPr marL="0" lvl="2" indent="-1143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</a:pPr>
            <a:r>
              <a:rPr lang="en-US"/>
              <a:t>  몇 번이고 주제 선정과정과 타당성에 의심을 품고 데이터를 들여다보면서 중점을 두고 분석해야 할 데이터 가지치기를 반복했다. </a:t>
            </a:r>
            <a:endParaRPr/>
          </a:p>
        </p:txBody>
      </p:sp>
      <p:sp>
        <p:nvSpPr>
          <p:cNvPr id="6731" name="Google Shape;6731;p41"/>
          <p:cNvSpPr txBox="1">
            <a:spLocks noGrp="1"/>
          </p:cNvSpPr>
          <p:nvPr>
            <p:ph type="body" idx="4"/>
          </p:nvPr>
        </p:nvSpPr>
        <p:spPr>
          <a:xfrm>
            <a:off x="6138125" y="3561737"/>
            <a:ext cx="2640600" cy="28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2" indent="-69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>
                <a:solidFill>
                  <a:srgbClr val="666666"/>
                </a:solidFill>
              </a:rPr>
              <a:t> 그 결과 ‘폐기물 종류별 재활용현황’, ‘일회용품 종류와 재활용 비율’과 같은 </a:t>
            </a:r>
            <a:endParaRPr>
              <a:solidFill>
                <a:srgbClr val="666666"/>
              </a:solidFill>
            </a:endParaRPr>
          </a:p>
          <a:p>
            <a:pPr marL="0" lvl="2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>
                <a:solidFill>
                  <a:srgbClr val="666666"/>
                </a:solidFill>
              </a:rPr>
              <a:t>데이터에 집중할 필요성을 느꼈다.</a:t>
            </a:r>
            <a:endParaRPr>
              <a:solidFill>
                <a:srgbClr val="666666"/>
              </a:solidFill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endParaRPr sz="110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endParaRPr sz="110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 sz="110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실생활 속 데이터를 다루면 좋을 것 같아 환경 관련 마케팅을 진행한 기업의 데이터를 분석하고 싶었으나</a:t>
            </a:r>
            <a:endParaRPr sz="110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​"/>
            </a:pPr>
            <a:r>
              <a:rPr lang="en-US" sz="1100" i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대부분 ‘캠페인’ 형식으로 진행되어 분석할만한 데이터를 얻기 어려웠다.</a:t>
            </a:r>
            <a:endParaRPr sz="1100" i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-95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​"/>
            </a:pPr>
            <a:r>
              <a:rPr lang="en-US" sz="1200" i="0">
                <a:solidFill>
                  <a:srgbClr val="666666"/>
                </a:solidFill>
              </a:rPr>
              <a:t>적합한 데이터를 구하는데 </a:t>
            </a:r>
            <a:endParaRPr sz="1200" i="0">
              <a:solidFill>
                <a:srgbClr val="666666"/>
              </a:solidFill>
            </a:endParaRPr>
          </a:p>
          <a:p>
            <a:pPr marL="0" marR="0" lvl="1" indent="-95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​"/>
            </a:pPr>
            <a:r>
              <a:rPr lang="en-US" sz="1200" i="0">
                <a:solidFill>
                  <a:srgbClr val="666666"/>
                </a:solidFill>
              </a:rPr>
              <a:t>난관에 복창한 상태.</a:t>
            </a:r>
            <a:endParaRPr sz="1200" i="0">
              <a:solidFill>
                <a:srgbClr val="666666"/>
              </a:solidFill>
            </a:endParaRPr>
          </a:p>
        </p:txBody>
      </p:sp>
      <p:grpSp>
        <p:nvGrpSpPr>
          <p:cNvPr id="6732" name="Google Shape;6732;p41"/>
          <p:cNvGrpSpPr/>
          <p:nvPr/>
        </p:nvGrpSpPr>
        <p:grpSpPr>
          <a:xfrm>
            <a:off x="2456448" y="1818531"/>
            <a:ext cx="4231104" cy="1494634"/>
            <a:chOff x="2336974" y="1826151"/>
            <a:chExt cx="4231104" cy="1494634"/>
          </a:xfrm>
        </p:grpSpPr>
        <p:pic>
          <p:nvPicPr>
            <p:cNvPr id="6733" name="Google Shape;6733;p41" descr="know your audience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36974" y="1826151"/>
              <a:ext cx="4231104" cy="1494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4" name="Google Shape;6734;p41"/>
            <p:cNvSpPr/>
            <p:nvPr/>
          </p:nvSpPr>
          <p:spPr>
            <a:xfrm>
              <a:off x="4700921" y="2322458"/>
              <a:ext cx="1232931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Creative process</a:t>
              </a:r>
              <a:endParaRPr/>
            </a:p>
          </p:txBody>
        </p:sp>
        <p:sp>
          <p:nvSpPr>
            <p:cNvPr id="6735" name="Google Shape;6735;p41"/>
            <p:cNvSpPr/>
            <p:nvPr/>
          </p:nvSpPr>
          <p:spPr>
            <a:xfrm>
              <a:off x="3022626" y="2322458"/>
              <a:ext cx="121020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Analytical process</a:t>
              </a:r>
              <a:endParaRPr/>
            </a:p>
          </p:txBody>
        </p:sp>
      </p:grpSp>
      <p:sp>
        <p:nvSpPr>
          <p:cNvPr id="6736" name="Google Shape;6736;p41"/>
          <p:cNvSpPr txBox="1"/>
          <p:nvPr/>
        </p:nvSpPr>
        <p:spPr>
          <a:xfrm>
            <a:off x="6839712" y="1792534"/>
            <a:ext cx="1845600" cy="13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150" rIns="0" bIns="137150" anchor="b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 주제 선정단계에서 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정확한 용어 구분과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명확한 기준을 가지고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데이터 너머의 것을 볼 수 있는 insight의 필요성 절감</a:t>
            </a:r>
            <a:endParaRPr sz="12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37" name="Google Shape;6737;p41"/>
          <p:cNvSpPr txBox="1"/>
          <p:nvPr/>
        </p:nvSpPr>
        <p:spPr>
          <a:xfrm>
            <a:off x="376363" y="1954880"/>
            <a:ext cx="1922591" cy="120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7150" rIns="0" bIns="137150" anchor="b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주제를 아우를 수 있는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구체적인 데이터의 필요성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환경과 관련한 데이터가 많아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주제에 맞는 데이터 선정에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시간할애가 많았음</a:t>
            </a:r>
            <a:endParaRPr sz="110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2" name="Google Shape;6742;p42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MEMBER /ROLE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3" name="Google Shape;6743;p42"/>
          <p:cNvSpPr txBox="1">
            <a:spLocks noGrp="1"/>
          </p:cNvSpPr>
          <p:nvPr>
            <p:ph type="body" idx="1"/>
          </p:nvPr>
        </p:nvSpPr>
        <p:spPr>
          <a:xfrm>
            <a:off x="381524" y="5155254"/>
            <a:ext cx="29352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류승환  Ryu Seunghwan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/>
          </a:p>
          <a:p>
            <a:pPr marL="0" lvl="1" indent="-95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endParaRPr/>
          </a:p>
        </p:txBody>
      </p:sp>
      <p:sp>
        <p:nvSpPr>
          <p:cNvPr id="6744" name="Google Shape;6744;p42"/>
          <p:cNvSpPr txBox="1">
            <a:spLocks noGrp="1"/>
          </p:cNvSpPr>
          <p:nvPr>
            <p:ph type="body" idx="3"/>
          </p:nvPr>
        </p:nvSpPr>
        <p:spPr>
          <a:xfrm>
            <a:off x="3568766" y="5155254"/>
            <a:ext cx="29352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  장지혜 Jang Jihye</a:t>
            </a:r>
            <a:endParaRPr b="1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/>
          </a:p>
        </p:txBody>
      </p:sp>
      <p:sp>
        <p:nvSpPr>
          <p:cNvPr id="6745" name="Google Shape;6745;p42"/>
          <p:cNvSpPr txBox="1">
            <a:spLocks noGrp="1"/>
          </p:cNvSpPr>
          <p:nvPr>
            <p:ph type="body" idx="4"/>
          </p:nvPr>
        </p:nvSpPr>
        <p:spPr>
          <a:xfrm>
            <a:off x="6438074" y="5155254"/>
            <a:ext cx="2935200" cy="21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장혜임  Jang Hyeim</a:t>
            </a:r>
            <a:endParaRPr b="1" i="0">
              <a:latin typeface="Arial"/>
              <a:ea typeface="Arial"/>
              <a:cs typeface="Arial"/>
              <a:sym typeface="Arial"/>
            </a:endParaRPr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  <a:p>
            <a:pPr marL="0" lvl="1" indent="-95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endParaRPr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6" name="Google Shape;6746;p42" descr="3 thing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1887" y="1020836"/>
            <a:ext cx="7278625" cy="3930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47" name="Google Shape;6747;p42"/>
          <p:cNvGrpSpPr/>
          <p:nvPr/>
        </p:nvGrpSpPr>
        <p:grpSpPr>
          <a:xfrm>
            <a:off x="4355507" y="4098599"/>
            <a:ext cx="347906" cy="643777"/>
            <a:chOff x="-1597026" y="1676403"/>
            <a:chExt cx="1844676" cy="3517906"/>
          </a:xfrm>
        </p:grpSpPr>
        <p:sp>
          <p:nvSpPr>
            <p:cNvPr id="6748" name="Google Shape;6748;p42"/>
            <p:cNvSpPr/>
            <p:nvPr/>
          </p:nvSpPr>
          <p:spPr>
            <a:xfrm>
              <a:off x="-1597026" y="1676403"/>
              <a:ext cx="1844676" cy="3517906"/>
            </a:xfrm>
            <a:custGeom>
              <a:avLst/>
              <a:gdLst/>
              <a:ahLst/>
              <a:cxnLst/>
              <a:rect l="l" t="t" r="r" b="b"/>
              <a:pathLst>
                <a:path w="492" h="938" extrusionOk="0">
                  <a:moveTo>
                    <a:pt x="486" y="909"/>
                  </a:moveTo>
                  <a:cubicBezTo>
                    <a:pt x="429" y="852"/>
                    <a:pt x="429" y="852"/>
                    <a:pt x="429" y="852"/>
                  </a:cubicBezTo>
                  <a:cubicBezTo>
                    <a:pt x="426" y="849"/>
                    <a:pt x="421" y="848"/>
                    <a:pt x="417" y="848"/>
                  </a:cubicBezTo>
                  <a:cubicBezTo>
                    <a:pt x="258" y="689"/>
                    <a:pt x="258" y="689"/>
                    <a:pt x="258" y="689"/>
                  </a:cubicBezTo>
                  <a:cubicBezTo>
                    <a:pt x="258" y="552"/>
                    <a:pt x="258" y="552"/>
                    <a:pt x="258" y="552"/>
                  </a:cubicBezTo>
                  <a:cubicBezTo>
                    <a:pt x="474" y="552"/>
                    <a:pt x="474" y="552"/>
                    <a:pt x="474" y="552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52"/>
                    <a:pt x="6" y="552"/>
                    <a:pt x="6" y="552"/>
                  </a:cubicBezTo>
                  <a:cubicBezTo>
                    <a:pt x="238" y="552"/>
                    <a:pt x="238" y="552"/>
                    <a:pt x="238" y="552"/>
                  </a:cubicBezTo>
                  <a:cubicBezTo>
                    <a:pt x="238" y="686"/>
                    <a:pt x="238" y="686"/>
                    <a:pt x="238" y="686"/>
                  </a:cubicBezTo>
                  <a:cubicBezTo>
                    <a:pt x="76" y="848"/>
                    <a:pt x="76" y="848"/>
                    <a:pt x="76" y="848"/>
                  </a:cubicBezTo>
                  <a:cubicBezTo>
                    <a:pt x="71" y="847"/>
                    <a:pt x="67" y="849"/>
                    <a:pt x="63" y="852"/>
                  </a:cubicBezTo>
                  <a:cubicBezTo>
                    <a:pt x="6" y="909"/>
                    <a:pt x="6" y="909"/>
                    <a:pt x="6" y="909"/>
                  </a:cubicBezTo>
                  <a:cubicBezTo>
                    <a:pt x="0" y="915"/>
                    <a:pt x="0" y="925"/>
                    <a:pt x="6" y="932"/>
                  </a:cubicBezTo>
                  <a:cubicBezTo>
                    <a:pt x="13" y="938"/>
                    <a:pt x="23" y="938"/>
                    <a:pt x="29" y="932"/>
                  </a:cubicBezTo>
                  <a:cubicBezTo>
                    <a:pt x="86" y="875"/>
                    <a:pt x="86" y="875"/>
                    <a:pt x="86" y="875"/>
                  </a:cubicBezTo>
                  <a:cubicBezTo>
                    <a:pt x="89" y="871"/>
                    <a:pt x="91" y="867"/>
                    <a:pt x="90" y="862"/>
                  </a:cubicBezTo>
                  <a:cubicBezTo>
                    <a:pt x="181" y="771"/>
                    <a:pt x="181" y="771"/>
                    <a:pt x="181" y="771"/>
                  </a:cubicBezTo>
                  <a:cubicBezTo>
                    <a:pt x="238" y="828"/>
                    <a:pt x="238" y="828"/>
                    <a:pt x="238" y="828"/>
                  </a:cubicBezTo>
                  <a:cubicBezTo>
                    <a:pt x="238" y="836"/>
                    <a:pt x="238" y="836"/>
                    <a:pt x="238" y="836"/>
                  </a:cubicBezTo>
                  <a:cubicBezTo>
                    <a:pt x="258" y="836"/>
                    <a:pt x="258" y="836"/>
                    <a:pt x="258" y="836"/>
                  </a:cubicBezTo>
                  <a:cubicBezTo>
                    <a:pt x="258" y="828"/>
                    <a:pt x="258" y="828"/>
                    <a:pt x="258" y="828"/>
                  </a:cubicBezTo>
                  <a:cubicBezTo>
                    <a:pt x="314" y="773"/>
                    <a:pt x="314" y="773"/>
                    <a:pt x="314" y="773"/>
                  </a:cubicBezTo>
                  <a:cubicBezTo>
                    <a:pt x="402" y="861"/>
                    <a:pt x="402" y="861"/>
                    <a:pt x="402" y="861"/>
                  </a:cubicBezTo>
                  <a:cubicBezTo>
                    <a:pt x="401" y="866"/>
                    <a:pt x="403" y="871"/>
                    <a:pt x="406" y="875"/>
                  </a:cubicBezTo>
                  <a:cubicBezTo>
                    <a:pt x="463" y="932"/>
                    <a:pt x="463" y="932"/>
                    <a:pt x="463" y="932"/>
                  </a:cubicBezTo>
                  <a:cubicBezTo>
                    <a:pt x="469" y="938"/>
                    <a:pt x="479" y="938"/>
                    <a:pt x="486" y="932"/>
                  </a:cubicBezTo>
                  <a:cubicBezTo>
                    <a:pt x="492" y="925"/>
                    <a:pt x="492" y="915"/>
                    <a:pt x="486" y="909"/>
                  </a:cubicBezTo>
                  <a:close/>
                  <a:moveTo>
                    <a:pt x="189" y="763"/>
                  </a:moveTo>
                  <a:cubicBezTo>
                    <a:pt x="238" y="714"/>
                    <a:pt x="238" y="714"/>
                    <a:pt x="238" y="714"/>
                  </a:cubicBezTo>
                  <a:cubicBezTo>
                    <a:pt x="238" y="812"/>
                    <a:pt x="238" y="812"/>
                    <a:pt x="238" y="812"/>
                  </a:cubicBezTo>
                  <a:lnTo>
                    <a:pt x="189" y="763"/>
                  </a:lnTo>
                  <a:close/>
                  <a:moveTo>
                    <a:pt x="258" y="812"/>
                  </a:moveTo>
                  <a:cubicBezTo>
                    <a:pt x="258" y="717"/>
                    <a:pt x="258" y="717"/>
                    <a:pt x="258" y="717"/>
                  </a:cubicBezTo>
                  <a:cubicBezTo>
                    <a:pt x="305" y="764"/>
                    <a:pt x="305" y="764"/>
                    <a:pt x="305" y="764"/>
                  </a:cubicBezTo>
                  <a:lnTo>
                    <a:pt x="258" y="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49" name="Google Shape;6749;p42"/>
            <p:cNvSpPr/>
            <p:nvPr/>
          </p:nvSpPr>
          <p:spPr>
            <a:xfrm>
              <a:off x="-1274763" y="2171700"/>
              <a:ext cx="974726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0" name="Google Shape;6750;p42"/>
            <p:cNvSpPr/>
            <p:nvPr/>
          </p:nvSpPr>
          <p:spPr>
            <a:xfrm>
              <a:off x="-1274763" y="2427288"/>
              <a:ext cx="1139826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1" name="Google Shape;6751;p42"/>
            <p:cNvSpPr/>
            <p:nvPr/>
          </p:nvSpPr>
          <p:spPr>
            <a:xfrm>
              <a:off x="-1260475" y="3192463"/>
              <a:ext cx="1035051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2" name="Google Shape;6752;p42"/>
            <p:cNvSpPr/>
            <p:nvPr/>
          </p:nvSpPr>
          <p:spPr>
            <a:xfrm>
              <a:off x="-1274763" y="2681288"/>
              <a:ext cx="974726" cy="603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3" name="Google Shape;6753;p42"/>
            <p:cNvSpPr/>
            <p:nvPr/>
          </p:nvSpPr>
          <p:spPr>
            <a:xfrm>
              <a:off x="-1274763" y="2936875"/>
              <a:ext cx="1139826" cy="74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54" name="Google Shape;6754;p42"/>
          <p:cNvGrpSpPr/>
          <p:nvPr/>
        </p:nvGrpSpPr>
        <p:grpSpPr>
          <a:xfrm>
            <a:off x="1217523" y="4126696"/>
            <a:ext cx="417124" cy="555606"/>
            <a:chOff x="-323850" y="2616200"/>
            <a:chExt cx="1125538" cy="1544638"/>
          </a:xfrm>
        </p:grpSpPr>
        <p:sp>
          <p:nvSpPr>
            <p:cNvPr id="6755" name="Google Shape;6755;p42"/>
            <p:cNvSpPr/>
            <p:nvPr/>
          </p:nvSpPr>
          <p:spPr>
            <a:xfrm>
              <a:off x="-128587" y="3024188"/>
              <a:ext cx="615950" cy="41275"/>
            </a:xfrm>
            <a:custGeom>
              <a:avLst/>
              <a:gdLst/>
              <a:ahLst/>
              <a:cxnLst/>
              <a:rect l="l" t="t" r="r" b="b"/>
              <a:pathLst>
                <a:path w="164" h="11" extrusionOk="0">
                  <a:moveTo>
                    <a:pt x="159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2" y="0"/>
                    <a:pt x="164" y="3"/>
                    <a:pt x="164" y="5"/>
                  </a:cubicBezTo>
                  <a:cubicBezTo>
                    <a:pt x="164" y="8"/>
                    <a:pt x="162" y="11"/>
                    <a:pt x="15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6" name="Google Shape;6756;p42"/>
            <p:cNvSpPr/>
            <p:nvPr/>
          </p:nvSpPr>
          <p:spPr>
            <a:xfrm>
              <a:off x="-128587" y="3106738"/>
              <a:ext cx="736600" cy="38100"/>
            </a:xfrm>
            <a:custGeom>
              <a:avLst/>
              <a:gdLst/>
              <a:ahLst/>
              <a:cxnLst/>
              <a:rect l="l" t="t" r="r" b="b"/>
              <a:pathLst>
                <a:path w="196" h="10" extrusionOk="0">
                  <a:moveTo>
                    <a:pt x="191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2"/>
                    <a:pt x="196" y="5"/>
                  </a:cubicBezTo>
                  <a:cubicBezTo>
                    <a:pt x="196" y="8"/>
                    <a:pt x="194" y="10"/>
                    <a:pt x="19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7" name="Google Shape;6757;p42"/>
            <p:cNvSpPr/>
            <p:nvPr/>
          </p:nvSpPr>
          <p:spPr>
            <a:xfrm>
              <a:off x="-128587" y="3189288"/>
              <a:ext cx="615950" cy="38100"/>
            </a:xfrm>
            <a:custGeom>
              <a:avLst/>
              <a:gdLst/>
              <a:ahLst/>
              <a:cxnLst/>
              <a:rect l="l" t="t" r="r" b="b"/>
              <a:pathLst>
                <a:path w="164" h="10" extrusionOk="0">
                  <a:moveTo>
                    <a:pt x="159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2" y="0"/>
                    <a:pt x="164" y="2"/>
                    <a:pt x="164" y="5"/>
                  </a:cubicBezTo>
                  <a:cubicBezTo>
                    <a:pt x="164" y="8"/>
                    <a:pt x="162" y="10"/>
                    <a:pt x="159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8" name="Google Shape;6758;p42"/>
            <p:cNvSpPr/>
            <p:nvPr/>
          </p:nvSpPr>
          <p:spPr>
            <a:xfrm>
              <a:off x="-128587" y="3271838"/>
              <a:ext cx="323850" cy="38100"/>
            </a:xfrm>
            <a:custGeom>
              <a:avLst/>
              <a:gdLst/>
              <a:ahLst/>
              <a:cxnLst/>
              <a:rect l="l" t="t" r="r" b="b"/>
              <a:pathLst>
                <a:path w="86" h="10" extrusionOk="0">
                  <a:moveTo>
                    <a:pt x="80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3" y="0"/>
                    <a:pt x="86" y="2"/>
                    <a:pt x="86" y="5"/>
                  </a:cubicBezTo>
                  <a:cubicBezTo>
                    <a:pt x="86" y="8"/>
                    <a:pt x="83" y="10"/>
                    <a:pt x="80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9" name="Google Shape;6759;p42"/>
            <p:cNvSpPr/>
            <p:nvPr/>
          </p:nvSpPr>
          <p:spPr>
            <a:xfrm>
              <a:off x="-128587" y="3481388"/>
              <a:ext cx="676275" cy="41275"/>
            </a:xfrm>
            <a:custGeom>
              <a:avLst/>
              <a:gdLst/>
              <a:ahLst/>
              <a:cxnLst/>
              <a:rect l="l" t="t" r="r" b="b"/>
              <a:pathLst>
                <a:path w="180" h="11" extrusionOk="0">
                  <a:moveTo>
                    <a:pt x="17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8" y="0"/>
                    <a:pt x="180" y="3"/>
                    <a:pt x="180" y="6"/>
                  </a:cubicBezTo>
                  <a:cubicBezTo>
                    <a:pt x="180" y="8"/>
                    <a:pt x="178" y="11"/>
                    <a:pt x="175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0" name="Google Shape;6760;p42"/>
            <p:cNvSpPr/>
            <p:nvPr/>
          </p:nvSpPr>
          <p:spPr>
            <a:xfrm>
              <a:off x="-128587" y="3563938"/>
              <a:ext cx="736600" cy="38100"/>
            </a:xfrm>
            <a:custGeom>
              <a:avLst/>
              <a:gdLst/>
              <a:ahLst/>
              <a:cxnLst/>
              <a:rect l="l" t="t" r="r" b="b"/>
              <a:pathLst>
                <a:path w="196" h="10" extrusionOk="0">
                  <a:moveTo>
                    <a:pt x="191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4" y="0"/>
                    <a:pt x="196" y="3"/>
                    <a:pt x="196" y="5"/>
                  </a:cubicBezTo>
                  <a:cubicBezTo>
                    <a:pt x="196" y="8"/>
                    <a:pt x="194" y="10"/>
                    <a:pt x="191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1" name="Google Shape;6761;p42"/>
            <p:cNvSpPr/>
            <p:nvPr/>
          </p:nvSpPr>
          <p:spPr>
            <a:xfrm>
              <a:off x="-128587" y="3646488"/>
              <a:ext cx="701675" cy="38100"/>
            </a:xfrm>
            <a:custGeom>
              <a:avLst/>
              <a:gdLst/>
              <a:ahLst/>
              <a:cxnLst/>
              <a:rect l="l" t="t" r="r" b="b"/>
              <a:pathLst>
                <a:path w="187" h="10" extrusionOk="0">
                  <a:moveTo>
                    <a:pt x="182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5" y="0"/>
                    <a:pt x="187" y="2"/>
                    <a:pt x="187" y="5"/>
                  </a:cubicBezTo>
                  <a:cubicBezTo>
                    <a:pt x="187" y="8"/>
                    <a:pt x="185" y="10"/>
                    <a:pt x="18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2" name="Google Shape;6762;p42"/>
            <p:cNvSpPr/>
            <p:nvPr/>
          </p:nvSpPr>
          <p:spPr>
            <a:xfrm>
              <a:off x="-128587" y="3729038"/>
              <a:ext cx="649288" cy="38100"/>
            </a:xfrm>
            <a:custGeom>
              <a:avLst/>
              <a:gdLst/>
              <a:ahLst/>
              <a:cxnLst/>
              <a:rect l="l" t="t" r="r" b="b"/>
              <a:pathLst>
                <a:path w="173" h="10" extrusionOk="0">
                  <a:moveTo>
                    <a:pt x="168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0" y="0"/>
                    <a:pt x="173" y="2"/>
                    <a:pt x="173" y="5"/>
                  </a:cubicBezTo>
                  <a:cubicBezTo>
                    <a:pt x="173" y="8"/>
                    <a:pt x="170" y="10"/>
                    <a:pt x="168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3" name="Google Shape;6763;p42"/>
            <p:cNvSpPr/>
            <p:nvPr/>
          </p:nvSpPr>
          <p:spPr>
            <a:xfrm>
              <a:off x="-128587" y="3816350"/>
              <a:ext cx="701675" cy="36513"/>
            </a:xfrm>
            <a:custGeom>
              <a:avLst/>
              <a:gdLst/>
              <a:ahLst/>
              <a:cxnLst/>
              <a:rect l="l" t="t" r="r" b="b"/>
              <a:pathLst>
                <a:path w="187" h="10" extrusionOk="0">
                  <a:moveTo>
                    <a:pt x="182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5" y="0"/>
                    <a:pt x="187" y="2"/>
                    <a:pt x="187" y="5"/>
                  </a:cubicBezTo>
                  <a:cubicBezTo>
                    <a:pt x="187" y="8"/>
                    <a:pt x="185" y="10"/>
                    <a:pt x="182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4" name="Google Shape;6764;p42"/>
            <p:cNvSpPr/>
            <p:nvPr/>
          </p:nvSpPr>
          <p:spPr>
            <a:xfrm>
              <a:off x="-128587" y="3898900"/>
              <a:ext cx="484188" cy="36513"/>
            </a:xfrm>
            <a:custGeom>
              <a:avLst/>
              <a:gdLst/>
              <a:ahLst/>
              <a:cxnLst/>
              <a:rect l="l" t="t" r="r" b="b"/>
              <a:pathLst>
                <a:path w="129" h="10" extrusionOk="0">
                  <a:moveTo>
                    <a:pt x="12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7" y="0"/>
                    <a:pt x="129" y="2"/>
                    <a:pt x="129" y="5"/>
                  </a:cubicBezTo>
                  <a:cubicBezTo>
                    <a:pt x="129" y="8"/>
                    <a:pt x="127" y="10"/>
                    <a:pt x="124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5" name="Google Shape;6765;p42"/>
            <p:cNvSpPr/>
            <p:nvPr/>
          </p:nvSpPr>
          <p:spPr>
            <a:xfrm>
              <a:off x="-323850" y="2616200"/>
              <a:ext cx="1125538" cy="1544638"/>
            </a:xfrm>
            <a:custGeom>
              <a:avLst/>
              <a:gdLst/>
              <a:ahLst/>
              <a:cxnLst/>
              <a:rect l="l" t="t" r="r" b="b"/>
              <a:pathLst>
                <a:path w="709" h="973" extrusionOk="0">
                  <a:moveTo>
                    <a:pt x="532" y="0"/>
                  </a:moveTo>
                  <a:lnTo>
                    <a:pt x="0" y="0"/>
                  </a:lnTo>
                  <a:lnTo>
                    <a:pt x="0" y="973"/>
                  </a:lnTo>
                  <a:lnTo>
                    <a:pt x="709" y="973"/>
                  </a:lnTo>
                  <a:lnTo>
                    <a:pt x="709" y="179"/>
                  </a:lnTo>
                  <a:lnTo>
                    <a:pt x="532" y="0"/>
                  </a:lnTo>
                  <a:close/>
                  <a:moveTo>
                    <a:pt x="643" y="897"/>
                  </a:moveTo>
                  <a:lnTo>
                    <a:pt x="67" y="897"/>
                  </a:lnTo>
                  <a:lnTo>
                    <a:pt x="67" y="66"/>
                  </a:lnTo>
                  <a:lnTo>
                    <a:pt x="502" y="66"/>
                  </a:lnTo>
                  <a:lnTo>
                    <a:pt x="502" y="208"/>
                  </a:lnTo>
                  <a:lnTo>
                    <a:pt x="643" y="208"/>
                  </a:lnTo>
                  <a:lnTo>
                    <a:pt x="643" y="8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66" name="Google Shape;6766;p42"/>
          <p:cNvGrpSpPr/>
          <p:nvPr/>
        </p:nvGrpSpPr>
        <p:grpSpPr>
          <a:xfrm>
            <a:off x="7310753" y="4188430"/>
            <a:ext cx="605876" cy="452723"/>
            <a:chOff x="6272213" y="1236663"/>
            <a:chExt cx="2000250" cy="1539875"/>
          </a:xfrm>
        </p:grpSpPr>
        <p:sp>
          <p:nvSpPr>
            <p:cNvPr id="6767" name="Google Shape;6767;p42"/>
            <p:cNvSpPr/>
            <p:nvPr/>
          </p:nvSpPr>
          <p:spPr>
            <a:xfrm>
              <a:off x="6272213" y="1236663"/>
              <a:ext cx="2000250" cy="1539875"/>
            </a:xfrm>
            <a:custGeom>
              <a:avLst/>
              <a:gdLst/>
              <a:ahLst/>
              <a:cxnLst/>
              <a:rect l="l" t="t" r="r" b="b"/>
              <a:pathLst>
                <a:path w="1260" h="970" extrusionOk="0">
                  <a:moveTo>
                    <a:pt x="1260" y="0"/>
                  </a:moveTo>
                  <a:lnTo>
                    <a:pt x="0" y="0"/>
                  </a:lnTo>
                  <a:lnTo>
                    <a:pt x="0" y="970"/>
                  </a:lnTo>
                  <a:lnTo>
                    <a:pt x="1260" y="970"/>
                  </a:lnTo>
                  <a:lnTo>
                    <a:pt x="1260" y="0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8" name="Google Shape;6768;p42"/>
            <p:cNvSpPr/>
            <p:nvPr/>
          </p:nvSpPr>
          <p:spPr>
            <a:xfrm>
              <a:off x="6508751" y="1479550"/>
              <a:ext cx="795338" cy="768350"/>
            </a:xfrm>
            <a:custGeom>
              <a:avLst/>
              <a:gdLst/>
              <a:ahLst/>
              <a:cxnLst/>
              <a:rect l="l" t="t" r="r" b="b"/>
              <a:pathLst>
                <a:path w="212" h="205" extrusionOk="0">
                  <a:moveTo>
                    <a:pt x="197" y="119"/>
                  </a:moveTo>
                  <a:cubicBezTo>
                    <a:pt x="197" y="118"/>
                    <a:pt x="197" y="116"/>
                    <a:pt x="197" y="115"/>
                  </a:cubicBezTo>
                  <a:cubicBezTo>
                    <a:pt x="197" y="77"/>
                    <a:pt x="173" y="44"/>
                    <a:pt x="139" y="31"/>
                  </a:cubicBezTo>
                  <a:cubicBezTo>
                    <a:pt x="138" y="14"/>
                    <a:pt x="124" y="0"/>
                    <a:pt x="106" y="0"/>
                  </a:cubicBezTo>
                  <a:cubicBezTo>
                    <a:pt x="89" y="0"/>
                    <a:pt x="75" y="14"/>
                    <a:pt x="74" y="31"/>
                  </a:cubicBezTo>
                  <a:cubicBezTo>
                    <a:pt x="40" y="44"/>
                    <a:pt x="16" y="77"/>
                    <a:pt x="16" y="115"/>
                  </a:cubicBezTo>
                  <a:cubicBezTo>
                    <a:pt x="16" y="116"/>
                    <a:pt x="16" y="118"/>
                    <a:pt x="16" y="119"/>
                  </a:cubicBezTo>
                  <a:cubicBezTo>
                    <a:pt x="7" y="125"/>
                    <a:pt x="0" y="135"/>
                    <a:pt x="0" y="147"/>
                  </a:cubicBezTo>
                  <a:cubicBezTo>
                    <a:pt x="0" y="165"/>
                    <a:pt x="15" y="179"/>
                    <a:pt x="33" y="179"/>
                  </a:cubicBezTo>
                  <a:cubicBezTo>
                    <a:pt x="36" y="179"/>
                    <a:pt x="39" y="179"/>
                    <a:pt x="41" y="178"/>
                  </a:cubicBezTo>
                  <a:cubicBezTo>
                    <a:pt x="58" y="195"/>
                    <a:pt x="81" y="205"/>
                    <a:pt x="106" y="205"/>
                  </a:cubicBezTo>
                  <a:cubicBezTo>
                    <a:pt x="132" y="205"/>
                    <a:pt x="155" y="195"/>
                    <a:pt x="171" y="178"/>
                  </a:cubicBezTo>
                  <a:cubicBezTo>
                    <a:pt x="174" y="179"/>
                    <a:pt x="177" y="179"/>
                    <a:pt x="180" y="179"/>
                  </a:cubicBezTo>
                  <a:cubicBezTo>
                    <a:pt x="198" y="179"/>
                    <a:pt x="212" y="165"/>
                    <a:pt x="212" y="147"/>
                  </a:cubicBezTo>
                  <a:cubicBezTo>
                    <a:pt x="212" y="135"/>
                    <a:pt x="206" y="125"/>
                    <a:pt x="197" y="119"/>
                  </a:cubicBezTo>
                  <a:close/>
                  <a:moveTo>
                    <a:pt x="90" y="2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90" y="36"/>
                    <a:pt x="90" y="36"/>
                    <a:pt x="90" y="36"/>
                  </a:cubicBezTo>
                  <a:lnTo>
                    <a:pt x="90" y="24"/>
                  </a:lnTo>
                  <a:close/>
                  <a:moveTo>
                    <a:pt x="50" y="152"/>
                  </a:moveTo>
                  <a:cubicBezTo>
                    <a:pt x="18" y="152"/>
                    <a:pt x="18" y="152"/>
                    <a:pt x="18" y="15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50" y="140"/>
                    <a:pt x="50" y="140"/>
                    <a:pt x="50" y="140"/>
                  </a:cubicBezTo>
                  <a:lnTo>
                    <a:pt x="50" y="152"/>
                  </a:lnTo>
                  <a:close/>
                  <a:moveTo>
                    <a:pt x="106" y="191"/>
                  </a:moveTo>
                  <a:cubicBezTo>
                    <a:pt x="86" y="191"/>
                    <a:pt x="68" y="183"/>
                    <a:pt x="55" y="170"/>
                  </a:cubicBezTo>
                  <a:cubicBezTo>
                    <a:pt x="61" y="164"/>
                    <a:pt x="65" y="156"/>
                    <a:pt x="65" y="147"/>
                  </a:cubicBezTo>
                  <a:cubicBezTo>
                    <a:pt x="65" y="129"/>
                    <a:pt x="50" y="115"/>
                    <a:pt x="33" y="115"/>
                  </a:cubicBezTo>
                  <a:cubicBezTo>
                    <a:pt x="32" y="115"/>
                    <a:pt x="31" y="115"/>
                    <a:pt x="31" y="115"/>
                  </a:cubicBezTo>
                  <a:cubicBezTo>
                    <a:pt x="31" y="84"/>
                    <a:pt x="50" y="57"/>
                    <a:pt x="77" y="46"/>
                  </a:cubicBezTo>
                  <a:cubicBezTo>
                    <a:pt x="82" y="57"/>
                    <a:pt x="93" y="65"/>
                    <a:pt x="106" y="65"/>
                  </a:cubicBezTo>
                  <a:cubicBezTo>
                    <a:pt x="120" y="65"/>
                    <a:pt x="131" y="57"/>
                    <a:pt x="136" y="46"/>
                  </a:cubicBezTo>
                  <a:cubicBezTo>
                    <a:pt x="163" y="57"/>
                    <a:pt x="182" y="84"/>
                    <a:pt x="182" y="115"/>
                  </a:cubicBezTo>
                  <a:cubicBezTo>
                    <a:pt x="181" y="115"/>
                    <a:pt x="181" y="115"/>
                    <a:pt x="180" y="115"/>
                  </a:cubicBezTo>
                  <a:cubicBezTo>
                    <a:pt x="162" y="115"/>
                    <a:pt x="148" y="129"/>
                    <a:pt x="148" y="147"/>
                  </a:cubicBezTo>
                  <a:cubicBezTo>
                    <a:pt x="148" y="156"/>
                    <a:pt x="152" y="164"/>
                    <a:pt x="158" y="170"/>
                  </a:cubicBezTo>
                  <a:cubicBezTo>
                    <a:pt x="144" y="183"/>
                    <a:pt x="126" y="191"/>
                    <a:pt x="106" y="191"/>
                  </a:cubicBezTo>
                  <a:close/>
                  <a:moveTo>
                    <a:pt x="198" y="152"/>
                  </a:moveTo>
                  <a:cubicBezTo>
                    <a:pt x="162" y="152"/>
                    <a:pt x="162" y="152"/>
                    <a:pt x="162" y="152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98" y="140"/>
                    <a:pt x="198" y="140"/>
                    <a:pt x="198" y="140"/>
                  </a:cubicBezTo>
                  <a:lnTo>
                    <a:pt x="198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9" name="Google Shape;6769;p42"/>
            <p:cNvSpPr/>
            <p:nvPr/>
          </p:nvSpPr>
          <p:spPr>
            <a:xfrm>
              <a:off x="6508751" y="2439988"/>
              <a:ext cx="1316038" cy="47625"/>
            </a:xfrm>
            <a:custGeom>
              <a:avLst/>
              <a:gdLst/>
              <a:ahLst/>
              <a:cxnLst/>
              <a:rect l="l" t="t" r="r" b="b"/>
              <a:pathLst>
                <a:path w="351" h="13" extrusionOk="0">
                  <a:moveTo>
                    <a:pt x="345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49" y="0"/>
                    <a:pt x="351" y="3"/>
                    <a:pt x="351" y="7"/>
                  </a:cubicBezTo>
                  <a:cubicBezTo>
                    <a:pt x="351" y="10"/>
                    <a:pt x="349" y="13"/>
                    <a:pt x="34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0" name="Google Shape;6770;p42"/>
            <p:cNvSpPr/>
            <p:nvPr/>
          </p:nvSpPr>
          <p:spPr>
            <a:xfrm>
              <a:off x="6508751" y="2544763"/>
              <a:ext cx="1466850" cy="44450"/>
            </a:xfrm>
            <a:custGeom>
              <a:avLst/>
              <a:gdLst/>
              <a:ahLst/>
              <a:cxnLst/>
              <a:rect l="l" t="t" r="r" b="b"/>
              <a:pathLst>
                <a:path w="391" h="12" extrusionOk="0">
                  <a:moveTo>
                    <a:pt x="385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88" y="0"/>
                    <a:pt x="391" y="3"/>
                    <a:pt x="391" y="6"/>
                  </a:cubicBezTo>
                  <a:cubicBezTo>
                    <a:pt x="391" y="10"/>
                    <a:pt x="388" y="12"/>
                    <a:pt x="38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1" name="Google Shape;6771;p42"/>
            <p:cNvSpPr/>
            <p:nvPr/>
          </p:nvSpPr>
          <p:spPr>
            <a:xfrm>
              <a:off x="7529513" y="1611313"/>
              <a:ext cx="460375" cy="33338"/>
            </a:xfrm>
            <a:custGeom>
              <a:avLst/>
              <a:gdLst/>
              <a:ahLst/>
              <a:cxnLst/>
              <a:rect l="l" t="t" r="r" b="b"/>
              <a:pathLst>
                <a:path w="123" h="9" extrusionOk="0">
                  <a:moveTo>
                    <a:pt x="118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1" y="0"/>
                    <a:pt x="123" y="2"/>
                    <a:pt x="123" y="4"/>
                  </a:cubicBezTo>
                  <a:cubicBezTo>
                    <a:pt x="123" y="7"/>
                    <a:pt x="121" y="9"/>
                    <a:pt x="118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2" name="Google Shape;6772;p42"/>
            <p:cNvSpPr/>
            <p:nvPr/>
          </p:nvSpPr>
          <p:spPr>
            <a:xfrm>
              <a:off x="7529513" y="1719263"/>
              <a:ext cx="569913" cy="38100"/>
            </a:xfrm>
            <a:custGeom>
              <a:avLst/>
              <a:gdLst/>
              <a:ahLst/>
              <a:cxnLst/>
              <a:rect l="l" t="t" r="r" b="b"/>
              <a:pathLst>
                <a:path w="152" h="10" extrusionOk="0">
                  <a:moveTo>
                    <a:pt x="147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0" y="0"/>
                    <a:pt x="152" y="3"/>
                    <a:pt x="152" y="5"/>
                  </a:cubicBezTo>
                  <a:cubicBezTo>
                    <a:pt x="152" y="8"/>
                    <a:pt x="150" y="10"/>
                    <a:pt x="14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3" name="Google Shape;6773;p42"/>
            <p:cNvSpPr/>
            <p:nvPr/>
          </p:nvSpPr>
          <p:spPr>
            <a:xfrm>
              <a:off x="7529513" y="1831975"/>
              <a:ext cx="460375" cy="38100"/>
            </a:xfrm>
            <a:custGeom>
              <a:avLst/>
              <a:gdLst/>
              <a:ahLst/>
              <a:cxnLst/>
              <a:rect l="l" t="t" r="r" b="b"/>
              <a:pathLst>
                <a:path w="123" h="10" extrusionOk="0">
                  <a:moveTo>
                    <a:pt x="118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1" y="0"/>
                    <a:pt x="123" y="2"/>
                    <a:pt x="123" y="5"/>
                  </a:cubicBezTo>
                  <a:cubicBezTo>
                    <a:pt x="123" y="7"/>
                    <a:pt x="121" y="10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4" name="Google Shape;6774;p42"/>
            <p:cNvSpPr/>
            <p:nvPr/>
          </p:nvSpPr>
          <p:spPr>
            <a:xfrm>
              <a:off x="7529513" y="1944688"/>
              <a:ext cx="190500" cy="33338"/>
            </a:xfrm>
            <a:custGeom>
              <a:avLst/>
              <a:gdLst/>
              <a:ahLst/>
              <a:cxnLst/>
              <a:rect l="l" t="t" r="r" b="b"/>
              <a:pathLst>
                <a:path w="51" h="9" extrusionOk="0">
                  <a:moveTo>
                    <a:pt x="47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2"/>
                    <a:pt x="51" y="5"/>
                  </a:cubicBezTo>
                  <a:cubicBezTo>
                    <a:pt x="51" y="7"/>
                    <a:pt x="49" y="9"/>
                    <a:pt x="4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5" name="Google Shape;6775;p42"/>
            <p:cNvSpPr/>
            <p:nvPr/>
          </p:nvSpPr>
          <p:spPr>
            <a:xfrm>
              <a:off x="7442201" y="17192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6" name="Google Shape;6776;p42"/>
            <p:cNvSpPr/>
            <p:nvPr/>
          </p:nvSpPr>
          <p:spPr>
            <a:xfrm>
              <a:off x="7442201" y="1828800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7" name="Google Shape;6777;p42"/>
            <p:cNvSpPr/>
            <p:nvPr/>
          </p:nvSpPr>
          <p:spPr>
            <a:xfrm>
              <a:off x="7442201" y="19446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78" name="Google Shape;6778;p42"/>
            <p:cNvSpPr/>
            <p:nvPr/>
          </p:nvSpPr>
          <p:spPr>
            <a:xfrm>
              <a:off x="7442201" y="1606550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6779" name="Google Shape;6779;p42"/>
          <p:cNvGrpSpPr/>
          <p:nvPr/>
        </p:nvGrpSpPr>
        <p:grpSpPr>
          <a:xfrm>
            <a:off x="3953668" y="1832475"/>
            <a:ext cx="1151734" cy="866019"/>
            <a:chOff x="1905" y="1428"/>
            <a:chExt cx="1947" cy="1464"/>
          </a:xfrm>
        </p:grpSpPr>
        <p:sp>
          <p:nvSpPr>
            <p:cNvPr id="6780" name="Google Shape;6780;p42"/>
            <p:cNvSpPr/>
            <p:nvPr/>
          </p:nvSpPr>
          <p:spPr>
            <a:xfrm>
              <a:off x="1905" y="1428"/>
              <a:ext cx="1947" cy="1464"/>
            </a:xfrm>
            <a:custGeom>
              <a:avLst/>
              <a:gdLst/>
              <a:ahLst/>
              <a:cxnLst/>
              <a:rect l="l" t="t" r="r" b="b"/>
              <a:pathLst>
                <a:path w="824" h="620" extrusionOk="0">
                  <a:moveTo>
                    <a:pt x="8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04"/>
                    <a:pt x="0" y="604"/>
                    <a:pt x="0" y="604"/>
                  </a:cubicBezTo>
                  <a:cubicBezTo>
                    <a:pt x="0" y="613"/>
                    <a:pt x="7" y="620"/>
                    <a:pt x="16" y="620"/>
                  </a:cubicBezTo>
                  <a:cubicBezTo>
                    <a:pt x="808" y="620"/>
                    <a:pt x="808" y="620"/>
                    <a:pt x="808" y="620"/>
                  </a:cubicBezTo>
                  <a:cubicBezTo>
                    <a:pt x="817" y="620"/>
                    <a:pt x="824" y="613"/>
                    <a:pt x="824" y="604"/>
                  </a:cubicBezTo>
                  <a:cubicBezTo>
                    <a:pt x="824" y="16"/>
                    <a:pt x="824" y="16"/>
                    <a:pt x="824" y="16"/>
                  </a:cubicBezTo>
                  <a:cubicBezTo>
                    <a:pt x="824" y="7"/>
                    <a:pt x="817" y="0"/>
                    <a:pt x="808" y="0"/>
                  </a:cubicBezTo>
                  <a:close/>
                  <a:moveTo>
                    <a:pt x="262" y="552"/>
                  </a:moveTo>
                  <a:cubicBezTo>
                    <a:pt x="76" y="552"/>
                    <a:pt x="76" y="552"/>
                    <a:pt x="76" y="552"/>
                  </a:cubicBezTo>
                  <a:cubicBezTo>
                    <a:pt x="73" y="552"/>
                    <a:pt x="71" y="549"/>
                    <a:pt x="71" y="546"/>
                  </a:cubicBezTo>
                  <a:cubicBezTo>
                    <a:pt x="71" y="543"/>
                    <a:pt x="73" y="540"/>
                    <a:pt x="76" y="540"/>
                  </a:cubicBezTo>
                  <a:cubicBezTo>
                    <a:pt x="262" y="540"/>
                    <a:pt x="262" y="540"/>
                    <a:pt x="262" y="540"/>
                  </a:cubicBezTo>
                  <a:cubicBezTo>
                    <a:pt x="265" y="540"/>
                    <a:pt x="267" y="543"/>
                    <a:pt x="267" y="546"/>
                  </a:cubicBezTo>
                  <a:cubicBezTo>
                    <a:pt x="267" y="549"/>
                    <a:pt x="265" y="552"/>
                    <a:pt x="262" y="552"/>
                  </a:cubicBezTo>
                  <a:close/>
                  <a:moveTo>
                    <a:pt x="262" y="504"/>
                  </a:moveTo>
                  <a:cubicBezTo>
                    <a:pt x="76" y="504"/>
                    <a:pt x="76" y="504"/>
                    <a:pt x="76" y="504"/>
                  </a:cubicBezTo>
                  <a:cubicBezTo>
                    <a:pt x="73" y="504"/>
                    <a:pt x="71" y="501"/>
                    <a:pt x="71" y="498"/>
                  </a:cubicBezTo>
                  <a:cubicBezTo>
                    <a:pt x="71" y="495"/>
                    <a:pt x="73" y="492"/>
                    <a:pt x="76" y="492"/>
                  </a:cubicBezTo>
                  <a:cubicBezTo>
                    <a:pt x="262" y="492"/>
                    <a:pt x="262" y="492"/>
                    <a:pt x="262" y="492"/>
                  </a:cubicBezTo>
                  <a:cubicBezTo>
                    <a:pt x="265" y="492"/>
                    <a:pt x="267" y="495"/>
                    <a:pt x="267" y="498"/>
                  </a:cubicBezTo>
                  <a:cubicBezTo>
                    <a:pt x="267" y="501"/>
                    <a:pt x="265" y="504"/>
                    <a:pt x="262" y="504"/>
                  </a:cubicBezTo>
                  <a:close/>
                  <a:moveTo>
                    <a:pt x="262" y="460"/>
                  </a:moveTo>
                  <a:cubicBezTo>
                    <a:pt x="76" y="460"/>
                    <a:pt x="76" y="460"/>
                    <a:pt x="76" y="460"/>
                  </a:cubicBezTo>
                  <a:cubicBezTo>
                    <a:pt x="73" y="460"/>
                    <a:pt x="71" y="457"/>
                    <a:pt x="71" y="454"/>
                  </a:cubicBezTo>
                  <a:cubicBezTo>
                    <a:pt x="71" y="451"/>
                    <a:pt x="73" y="448"/>
                    <a:pt x="76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5" y="448"/>
                    <a:pt x="267" y="451"/>
                    <a:pt x="267" y="454"/>
                  </a:cubicBezTo>
                  <a:cubicBezTo>
                    <a:pt x="267" y="457"/>
                    <a:pt x="265" y="460"/>
                    <a:pt x="262" y="460"/>
                  </a:cubicBezTo>
                  <a:close/>
                  <a:moveTo>
                    <a:pt x="262" y="416"/>
                  </a:moveTo>
                  <a:cubicBezTo>
                    <a:pt x="76" y="416"/>
                    <a:pt x="76" y="416"/>
                    <a:pt x="76" y="416"/>
                  </a:cubicBezTo>
                  <a:cubicBezTo>
                    <a:pt x="73" y="416"/>
                    <a:pt x="71" y="413"/>
                    <a:pt x="71" y="410"/>
                  </a:cubicBezTo>
                  <a:cubicBezTo>
                    <a:pt x="71" y="407"/>
                    <a:pt x="73" y="404"/>
                    <a:pt x="7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65" y="404"/>
                    <a:pt x="267" y="407"/>
                    <a:pt x="267" y="410"/>
                  </a:cubicBezTo>
                  <a:cubicBezTo>
                    <a:pt x="267" y="413"/>
                    <a:pt x="265" y="416"/>
                    <a:pt x="262" y="416"/>
                  </a:cubicBezTo>
                  <a:close/>
                  <a:moveTo>
                    <a:pt x="262" y="368"/>
                  </a:moveTo>
                  <a:cubicBezTo>
                    <a:pt x="76" y="368"/>
                    <a:pt x="76" y="368"/>
                    <a:pt x="76" y="368"/>
                  </a:cubicBezTo>
                  <a:cubicBezTo>
                    <a:pt x="73" y="368"/>
                    <a:pt x="71" y="365"/>
                    <a:pt x="71" y="362"/>
                  </a:cubicBezTo>
                  <a:cubicBezTo>
                    <a:pt x="71" y="359"/>
                    <a:pt x="73" y="356"/>
                    <a:pt x="76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5" y="356"/>
                    <a:pt x="267" y="359"/>
                    <a:pt x="267" y="362"/>
                  </a:cubicBezTo>
                  <a:cubicBezTo>
                    <a:pt x="267" y="365"/>
                    <a:pt x="265" y="368"/>
                    <a:pt x="262" y="368"/>
                  </a:cubicBezTo>
                  <a:close/>
                  <a:moveTo>
                    <a:pt x="262" y="324"/>
                  </a:moveTo>
                  <a:cubicBezTo>
                    <a:pt x="76" y="324"/>
                    <a:pt x="76" y="324"/>
                    <a:pt x="76" y="324"/>
                  </a:cubicBezTo>
                  <a:cubicBezTo>
                    <a:pt x="73" y="324"/>
                    <a:pt x="71" y="321"/>
                    <a:pt x="71" y="318"/>
                  </a:cubicBezTo>
                  <a:cubicBezTo>
                    <a:pt x="71" y="315"/>
                    <a:pt x="73" y="312"/>
                    <a:pt x="76" y="312"/>
                  </a:cubicBezTo>
                  <a:cubicBezTo>
                    <a:pt x="262" y="312"/>
                    <a:pt x="262" y="312"/>
                    <a:pt x="262" y="312"/>
                  </a:cubicBezTo>
                  <a:cubicBezTo>
                    <a:pt x="265" y="312"/>
                    <a:pt x="267" y="315"/>
                    <a:pt x="267" y="318"/>
                  </a:cubicBezTo>
                  <a:cubicBezTo>
                    <a:pt x="267" y="321"/>
                    <a:pt x="265" y="324"/>
                    <a:pt x="262" y="324"/>
                  </a:cubicBezTo>
                  <a:close/>
                  <a:moveTo>
                    <a:pt x="494" y="552"/>
                  </a:moveTo>
                  <a:cubicBezTo>
                    <a:pt x="308" y="552"/>
                    <a:pt x="308" y="552"/>
                    <a:pt x="308" y="552"/>
                  </a:cubicBezTo>
                  <a:cubicBezTo>
                    <a:pt x="305" y="552"/>
                    <a:pt x="303" y="549"/>
                    <a:pt x="303" y="546"/>
                  </a:cubicBezTo>
                  <a:cubicBezTo>
                    <a:pt x="303" y="543"/>
                    <a:pt x="305" y="540"/>
                    <a:pt x="308" y="540"/>
                  </a:cubicBezTo>
                  <a:cubicBezTo>
                    <a:pt x="494" y="540"/>
                    <a:pt x="494" y="540"/>
                    <a:pt x="494" y="540"/>
                  </a:cubicBezTo>
                  <a:cubicBezTo>
                    <a:pt x="497" y="540"/>
                    <a:pt x="499" y="543"/>
                    <a:pt x="499" y="546"/>
                  </a:cubicBezTo>
                  <a:cubicBezTo>
                    <a:pt x="499" y="549"/>
                    <a:pt x="497" y="552"/>
                    <a:pt x="494" y="552"/>
                  </a:cubicBezTo>
                  <a:close/>
                  <a:moveTo>
                    <a:pt x="494" y="504"/>
                  </a:moveTo>
                  <a:cubicBezTo>
                    <a:pt x="308" y="504"/>
                    <a:pt x="308" y="504"/>
                    <a:pt x="308" y="504"/>
                  </a:cubicBezTo>
                  <a:cubicBezTo>
                    <a:pt x="305" y="504"/>
                    <a:pt x="303" y="501"/>
                    <a:pt x="303" y="498"/>
                  </a:cubicBezTo>
                  <a:cubicBezTo>
                    <a:pt x="303" y="495"/>
                    <a:pt x="305" y="492"/>
                    <a:pt x="308" y="492"/>
                  </a:cubicBezTo>
                  <a:cubicBezTo>
                    <a:pt x="494" y="492"/>
                    <a:pt x="494" y="492"/>
                    <a:pt x="494" y="492"/>
                  </a:cubicBezTo>
                  <a:cubicBezTo>
                    <a:pt x="497" y="492"/>
                    <a:pt x="499" y="495"/>
                    <a:pt x="499" y="498"/>
                  </a:cubicBezTo>
                  <a:cubicBezTo>
                    <a:pt x="499" y="501"/>
                    <a:pt x="497" y="504"/>
                    <a:pt x="494" y="504"/>
                  </a:cubicBezTo>
                  <a:close/>
                  <a:moveTo>
                    <a:pt x="494" y="460"/>
                  </a:moveTo>
                  <a:cubicBezTo>
                    <a:pt x="308" y="460"/>
                    <a:pt x="308" y="460"/>
                    <a:pt x="308" y="460"/>
                  </a:cubicBezTo>
                  <a:cubicBezTo>
                    <a:pt x="305" y="460"/>
                    <a:pt x="303" y="457"/>
                    <a:pt x="303" y="454"/>
                  </a:cubicBezTo>
                  <a:cubicBezTo>
                    <a:pt x="303" y="451"/>
                    <a:pt x="305" y="448"/>
                    <a:pt x="308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7" y="448"/>
                    <a:pt x="499" y="451"/>
                    <a:pt x="499" y="454"/>
                  </a:cubicBezTo>
                  <a:cubicBezTo>
                    <a:pt x="499" y="457"/>
                    <a:pt x="497" y="460"/>
                    <a:pt x="494" y="460"/>
                  </a:cubicBezTo>
                  <a:close/>
                  <a:moveTo>
                    <a:pt x="494" y="416"/>
                  </a:moveTo>
                  <a:cubicBezTo>
                    <a:pt x="308" y="416"/>
                    <a:pt x="308" y="416"/>
                    <a:pt x="308" y="416"/>
                  </a:cubicBezTo>
                  <a:cubicBezTo>
                    <a:pt x="305" y="416"/>
                    <a:pt x="303" y="413"/>
                    <a:pt x="303" y="410"/>
                  </a:cubicBezTo>
                  <a:cubicBezTo>
                    <a:pt x="303" y="407"/>
                    <a:pt x="305" y="404"/>
                    <a:pt x="308" y="404"/>
                  </a:cubicBezTo>
                  <a:cubicBezTo>
                    <a:pt x="494" y="404"/>
                    <a:pt x="494" y="404"/>
                    <a:pt x="494" y="404"/>
                  </a:cubicBezTo>
                  <a:cubicBezTo>
                    <a:pt x="497" y="404"/>
                    <a:pt x="499" y="407"/>
                    <a:pt x="499" y="410"/>
                  </a:cubicBezTo>
                  <a:cubicBezTo>
                    <a:pt x="499" y="413"/>
                    <a:pt x="497" y="416"/>
                    <a:pt x="494" y="416"/>
                  </a:cubicBezTo>
                  <a:close/>
                  <a:moveTo>
                    <a:pt x="494" y="368"/>
                  </a:moveTo>
                  <a:cubicBezTo>
                    <a:pt x="308" y="368"/>
                    <a:pt x="308" y="368"/>
                    <a:pt x="308" y="368"/>
                  </a:cubicBezTo>
                  <a:cubicBezTo>
                    <a:pt x="305" y="368"/>
                    <a:pt x="303" y="365"/>
                    <a:pt x="303" y="362"/>
                  </a:cubicBezTo>
                  <a:cubicBezTo>
                    <a:pt x="303" y="359"/>
                    <a:pt x="305" y="356"/>
                    <a:pt x="308" y="356"/>
                  </a:cubicBezTo>
                  <a:cubicBezTo>
                    <a:pt x="494" y="356"/>
                    <a:pt x="494" y="356"/>
                    <a:pt x="494" y="356"/>
                  </a:cubicBezTo>
                  <a:cubicBezTo>
                    <a:pt x="497" y="356"/>
                    <a:pt x="499" y="359"/>
                    <a:pt x="499" y="362"/>
                  </a:cubicBezTo>
                  <a:cubicBezTo>
                    <a:pt x="499" y="365"/>
                    <a:pt x="497" y="368"/>
                    <a:pt x="494" y="368"/>
                  </a:cubicBezTo>
                  <a:close/>
                  <a:moveTo>
                    <a:pt x="494" y="324"/>
                  </a:moveTo>
                  <a:cubicBezTo>
                    <a:pt x="308" y="324"/>
                    <a:pt x="308" y="324"/>
                    <a:pt x="308" y="324"/>
                  </a:cubicBezTo>
                  <a:cubicBezTo>
                    <a:pt x="305" y="324"/>
                    <a:pt x="303" y="321"/>
                    <a:pt x="303" y="318"/>
                  </a:cubicBezTo>
                  <a:cubicBezTo>
                    <a:pt x="303" y="315"/>
                    <a:pt x="305" y="312"/>
                    <a:pt x="308" y="312"/>
                  </a:cubicBezTo>
                  <a:cubicBezTo>
                    <a:pt x="494" y="312"/>
                    <a:pt x="494" y="312"/>
                    <a:pt x="494" y="312"/>
                  </a:cubicBezTo>
                  <a:cubicBezTo>
                    <a:pt x="497" y="312"/>
                    <a:pt x="499" y="315"/>
                    <a:pt x="499" y="318"/>
                  </a:cubicBezTo>
                  <a:cubicBezTo>
                    <a:pt x="499" y="321"/>
                    <a:pt x="497" y="324"/>
                    <a:pt x="494" y="324"/>
                  </a:cubicBezTo>
                  <a:close/>
                  <a:moveTo>
                    <a:pt x="494" y="280"/>
                  </a:moveTo>
                  <a:cubicBezTo>
                    <a:pt x="76" y="280"/>
                    <a:pt x="76" y="280"/>
                    <a:pt x="76" y="280"/>
                  </a:cubicBezTo>
                  <a:cubicBezTo>
                    <a:pt x="73" y="280"/>
                    <a:pt x="71" y="277"/>
                    <a:pt x="71" y="274"/>
                  </a:cubicBezTo>
                  <a:cubicBezTo>
                    <a:pt x="71" y="271"/>
                    <a:pt x="73" y="268"/>
                    <a:pt x="76" y="268"/>
                  </a:cubicBezTo>
                  <a:cubicBezTo>
                    <a:pt x="494" y="268"/>
                    <a:pt x="494" y="268"/>
                    <a:pt x="494" y="268"/>
                  </a:cubicBezTo>
                  <a:cubicBezTo>
                    <a:pt x="497" y="268"/>
                    <a:pt x="499" y="271"/>
                    <a:pt x="499" y="274"/>
                  </a:cubicBezTo>
                  <a:cubicBezTo>
                    <a:pt x="499" y="277"/>
                    <a:pt x="497" y="280"/>
                    <a:pt x="494" y="280"/>
                  </a:cubicBezTo>
                  <a:close/>
                  <a:moveTo>
                    <a:pt x="494" y="232"/>
                  </a:moveTo>
                  <a:cubicBezTo>
                    <a:pt x="76" y="232"/>
                    <a:pt x="76" y="232"/>
                    <a:pt x="76" y="232"/>
                  </a:cubicBezTo>
                  <a:cubicBezTo>
                    <a:pt x="73" y="232"/>
                    <a:pt x="71" y="229"/>
                    <a:pt x="71" y="226"/>
                  </a:cubicBezTo>
                  <a:cubicBezTo>
                    <a:pt x="71" y="223"/>
                    <a:pt x="73" y="220"/>
                    <a:pt x="76" y="220"/>
                  </a:cubicBezTo>
                  <a:cubicBezTo>
                    <a:pt x="494" y="220"/>
                    <a:pt x="494" y="220"/>
                    <a:pt x="494" y="220"/>
                  </a:cubicBezTo>
                  <a:cubicBezTo>
                    <a:pt x="497" y="220"/>
                    <a:pt x="499" y="223"/>
                    <a:pt x="499" y="226"/>
                  </a:cubicBezTo>
                  <a:cubicBezTo>
                    <a:pt x="499" y="229"/>
                    <a:pt x="497" y="232"/>
                    <a:pt x="494" y="232"/>
                  </a:cubicBezTo>
                  <a:close/>
                  <a:moveTo>
                    <a:pt x="500" y="114"/>
                  </a:moveTo>
                  <a:cubicBezTo>
                    <a:pt x="500" y="130"/>
                    <a:pt x="490" y="144"/>
                    <a:pt x="478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73" y="144"/>
                    <a:pt x="64" y="130"/>
                    <a:pt x="64" y="114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90"/>
                    <a:pt x="73" y="76"/>
                    <a:pt x="85" y="76"/>
                  </a:cubicBezTo>
                  <a:cubicBezTo>
                    <a:pt x="478" y="76"/>
                    <a:pt x="478" y="76"/>
                    <a:pt x="478" y="76"/>
                  </a:cubicBezTo>
                  <a:cubicBezTo>
                    <a:pt x="490" y="76"/>
                    <a:pt x="500" y="90"/>
                    <a:pt x="500" y="106"/>
                  </a:cubicBezTo>
                  <a:lnTo>
                    <a:pt x="500" y="114"/>
                  </a:lnTo>
                  <a:close/>
                  <a:moveTo>
                    <a:pt x="672" y="540"/>
                  </a:moveTo>
                  <a:cubicBezTo>
                    <a:pt x="613" y="540"/>
                    <a:pt x="565" y="492"/>
                    <a:pt x="565" y="433"/>
                  </a:cubicBezTo>
                  <a:cubicBezTo>
                    <a:pt x="565" y="374"/>
                    <a:pt x="613" y="326"/>
                    <a:pt x="672" y="326"/>
                  </a:cubicBezTo>
                  <a:cubicBezTo>
                    <a:pt x="731" y="326"/>
                    <a:pt x="779" y="374"/>
                    <a:pt x="779" y="433"/>
                  </a:cubicBezTo>
                  <a:cubicBezTo>
                    <a:pt x="779" y="492"/>
                    <a:pt x="731" y="540"/>
                    <a:pt x="672" y="540"/>
                  </a:cubicBezTo>
                  <a:close/>
                  <a:moveTo>
                    <a:pt x="780" y="268"/>
                  </a:moveTo>
                  <a:cubicBezTo>
                    <a:pt x="553" y="268"/>
                    <a:pt x="553" y="268"/>
                    <a:pt x="553" y="268"/>
                  </a:cubicBezTo>
                  <a:cubicBezTo>
                    <a:pt x="551" y="268"/>
                    <a:pt x="548" y="265"/>
                    <a:pt x="548" y="262"/>
                  </a:cubicBezTo>
                  <a:cubicBezTo>
                    <a:pt x="548" y="259"/>
                    <a:pt x="551" y="256"/>
                    <a:pt x="553" y="256"/>
                  </a:cubicBezTo>
                  <a:cubicBezTo>
                    <a:pt x="568" y="256"/>
                    <a:pt x="568" y="256"/>
                    <a:pt x="568" y="256"/>
                  </a:cubicBezTo>
                  <a:cubicBezTo>
                    <a:pt x="568" y="192"/>
                    <a:pt x="568" y="192"/>
                    <a:pt x="568" y="192"/>
                  </a:cubicBezTo>
                  <a:cubicBezTo>
                    <a:pt x="568" y="187"/>
                    <a:pt x="572" y="184"/>
                    <a:pt x="579" y="184"/>
                  </a:cubicBezTo>
                  <a:cubicBezTo>
                    <a:pt x="582" y="184"/>
                    <a:pt x="582" y="184"/>
                    <a:pt x="582" y="184"/>
                  </a:cubicBezTo>
                  <a:cubicBezTo>
                    <a:pt x="589" y="184"/>
                    <a:pt x="596" y="187"/>
                    <a:pt x="596" y="192"/>
                  </a:cubicBezTo>
                  <a:cubicBezTo>
                    <a:pt x="596" y="256"/>
                    <a:pt x="596" y="256"/>
                    <a:pt x="596" y="256"/>
                  </a:cubicBezTo>
                  <a:cubicBezTo>
                    <a:pt x="624" y="256"/>
                    <a:pt x="624" y="256"/>
                    <a:pt x="624" y="256"/>
                  </a:cubicBezTo>
                  <a:cubicBezTo>
                    <a:pt x="624" y="74"/>
                    <a:pt x="624" y="74"/>
                    <a:pt x="624" y="74"/>
                  </a:cubicBezTo>
                  <a:cubicBezTo>
                    <a:pt x="624" y="69"/>
                    <a:pt x="630" y="64"/>
                    <a:pt x="637" y="64"/>
                  </a:cubicBezTo>
                  <a:cubicBezTo>
                    <a:pt x="640" y="64"/>
                    <a:pt x="640" y="64"/>
                    <a:pt x="640" y="64"/>
                  </a:cubicBezTo>
                  <a:cubicBezTo>
                    <a:pt x="647" y="64"/>
                    <a:pt x="652" y="69"/>
                    <a:pt x="652" y="74"/>
                  </a:cubicBezTo>
                  <a:cubicBezTo>
                    <a:pt x="652" y="256"/>
                    <a:pt x="652" y="256"/>
                    <a:pt x="652" y="256"/>
                  </a:cubicBezTo>
                  <a:cubicBezTo>
                    <a:pt x="680" y="256"/>
                    <a:pt x="680" y="256"/>
                    <a:pt x="680" y="256"/>
                  </a:cubicBezTo>
                  <a:cubicBezTo>
                    <a:pt x="680" y="160"/>
                    <a:pt x="680" y="160"/>
                    <a:pt x="680" y="160"/>
                  </a:cubicBezTo>
                  <a:cubicBezTo>
                    <a:pt x="680" y="155"/>
                    <a:pt x="687" y="152"/>
                    <a:pt x="694" y="152"/>
                  </a:cubicBezTo>
                  <a:cubicBezTo>
                    <a:pt x="697" y="152"/>
                    <a:pt x="697" y="152"/>
                    <a:pt x="697" y="152"/>
                  </a:cubicBezTo>
                  <a:cubicBezTo>
                    <a:pt x="704" y="152"/>
                    <a:pt x="712" y="155"/>
                    <a:pt x="712" y="160"/>
                  </a:cubicBezTo>
                  <a:cubicBezTo>
                    <a:pt x="712" y="256"/>
                    <a:pt x="712" y="256"/>
                    <a:pt x="712" y="256"/>
                  </a:cubicBezTo>
                  <a:cubicBezTo>
                    <a:pt x="740" y="256"/>
                    <a:pt x="740" y="256"/>
                    <a:pt x="740" y="256"/>
                  </a:cubicBezTo>
                  <a:cubicBezTo>
                    <a:pt x="740" y="118"/>
                    <a:pt x="740" y="118"/>
                    <a:pt x="740" y="118"/>
                  </a:cubicBezTo>
                  <a:cubicBezTo>
                    <a:pt x="740" y="113"/>
                    <a:pt x="744" y="108"/>
                    <a:pt x="751" y="108"/>
                  </a:cubicBezTo>
                  <a:cubicBezTo>
                    <a:pt x="755" y="108"/>
                    <a:pt x="755" y="108"/>
                    <a:pt x="755" y="108"/>
                  </a:cubicBezTo>
                  <a:cubicBezTo>
                    <a:pt x="762" y="108"/>
                    <a:pt x="768" y="113"/>
                    <a:pt x="768" y="118"/>
                  </a:cubicBezTo>
                  <a:cubicBezTo>
                    <a:pt x="768" y="256"/>
                    <a:pt x="768" y="256"/>
                    <a:pt x="768" y="256"/>
                  </a:cubicBezTo>
                  <a:cubicBezTo>
                    <a:pt x="780" y="256"/>
                    <a:pt x="780" y="256"/>
                    <a:pt x="780" y="256"/>
                  </a:cubicBezTo>
                  <a:cubicBezTo>
                    <a:pt x="782" y="256"/>
                    <a:pt x="785" y="259"/>
                    <a:pt x="785" y="262"/>
                  </a:cubicBezTo>
                  <a:cubicBezTo>
                    <a:pt x="785" y="265"/>
                    <a:pt x="782" y="268"/>
                    <a:pt x="780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81" name="Google Shape;6781;p42"/>
            <p:cNvSpPr/>
            <p:nvPr/>
          </p:nvSpPr>
          <p:spPr>
            <a:xfrm>
              <a:off x="3303" y="2245"/>
              <a:ext cx="395" cy="414"/>
            </a:xfrm>
            <a:custGeom>
              <a:avLst/>
              <a:gdLst/>
              <a:ahLst/>
              <a:cxnLst/>
              <a:rect l="l" t="t" r="r" b="b"/>
              <a:pathLst>
                <a:path w="167" h="175" extrusionOk="0">
                  <a:moveTo>
                    <a:pt x="80" y="0"/>
                  </a:moveTo>
                  <a:cubicBezTo>
                    <a:pt x="45" y="0"/>
                    <a:pt x="15" y="20"/>
                    <a:pt x="1" y="50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3" y="153"/>
                    <a:pt x="44" y="175"/>
                    <a:pt x="80" y="175"/>
                  </a:cubicBezTo>
                  <a:cubicBezTo>
                    <a:pt x="128" y="175"/>
                    <a:pt x="167" y="136"/>
                    <a:pt x="167" y="87"/>
                  </a:cubicBezTo>
                  <a:cubicBezTo>
                    <a:pt x="167" y="39"/>
                    <a:pt x="128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6" name="Google Shape;6786;p44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89" cy="32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 b="1"/>
              <a:t>Thank You !  :) ♥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7" name="Google Shape;6417;p5"/>
          <p:cNvSpPr txBox="1">
            <a:spLocks noGrp="1"/>
          </p:cNvSpPr>
          <p:nvPr>
            <p:ph type="title"/>
          </p:nvPr>
        </p:nvSpPr>
        <p:spPr>
          <a:xfrm>
            <a:off x="457731" y="457200"/>
            <a:ext cx="8226689" cy="52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보도자료를 통한 환경문제의 심각성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8" name="Google Shape;6418;p5"/>
          <p:cNvSpPr txBox="1">
            <a:spLocks noGrp="1"/>
          </p:cNvSpPr>
          <p:nvPr>
            <p:ph type="body" idx="1"/>
          </p:nvPr>
        </p:nvSpPr>
        <p:spPr>
          <a:xfrm>
            <a:off x="457732" y="3699260"/>
            <a:ext cx="26406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95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​"/>
            </a:pPr>
            <a:r>
              <a:rPr lang="en-US"/>
              <a:t>산업별 국내 온실가스 배출량</a:t>
            </a:r>
            <a:endParaRPr/>
          </a:p>
        </p:txBody>
      </p:sp>
      <p:pic>
        <p:nvPicPr>
          <p:cNvPr id="6419" name="Google Shape;641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4850" y="926987"/>
            <a:ext cx="5293073" cy="375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gbb9616f6c5_4_0"/>
          <p:cNvSpPr txBox="1">
            <a:spLocks noGrp="1"/>
          </p:cNvSpPr>
          <p:nvPr>
            <p:ph type="body" idx="3"/>
          </p:nvPr>
        </p:nvSpPr>
        <p:spPr>
          <a:xfrm>
            <a:off x="458788" y="6399212"/>
            <a:ext cx="5438400" cy="45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48" name="Google Shape;6448;gbb9616f6c5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550"/>
            <a:ext cx="8753200" cy="59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9" name="Google Shape;6449;gbb9616f6c5_4_0"/>
          <p:cNvSpPr txBox="1"/>
          <p:nvPr/>
        </p:nvSpPr>
        <p:spPr>
          <a:xfrm>
            <a:off x="176350" y="269975"/>
            <a:ext cx="8729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&lt; 국내 1인당 온실가스 배출량 &gt;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4" name="Google Shape;6424;p9"/>
          <p:cNvSpPr txBox="1">
            <a:spLocks noGrp="1"/>
          </p:cNvSpPr>
          <p:nvPr>
            <p:ph type="title"/>
          </p:nvPr>
        </p:nvSpPr>
        <p:spPr>
          <a:xfrm>
            <a:off x="457731" y="454006"/>
            <a:ext cx="82266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Char char="+"/>
            </a:pPr>
            <a:r>
              <a:rPr lang="en-US" i="0"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5" name="Google Shape;6425;p9"/>
          <p:cNvSpPr txBox="1">
            <a:spLocks noGrp="1"/>
          </p:cNvSpPr>
          <p:nvPr>
            <p:ph type="body" idx="2"/>
          </p:nvPr>
        </p:nvSpPr>
        <p:spPr>
          <a:xfrm>
            <a:off x="6043787" y="4183401"/>
            <a:ext cx="2640600" cy="2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Arial Narrow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426" name="Google Shape;6426;p9"/>
          <p:cNvSpPr txBox="1"/>
          <p:nvPr/>
        </p:nvSpPr>
        <p:spPr>
          <a:xfrm>
            <a:off x="457725" y="4017275"/>
            <a:ext cx="73509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잇따라 나타나는 이상기후와 자연재해 등으로 인한 환경에 대한 관심 급증한 요즘,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‘MZ세대’를 대표하는 ‘지속가능한’, ‘상생’, ‘공존’, ‘친환경’등의 키워드와 맞물려 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환경문제는 전 지구적 이슈로 부상하고 있다.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우리 팀은 온실가스 배출의 주된 원인 중 ‘일회용 플라스틱 사용’에 중점을 두고 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새로운 세대의 등장과 이를 겨냥한 국내 기업의 ‘친환경 마케팅’의 사례와 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온실가스 감축에 끼치는 영향등을 분석하고자 한다.</a:t>
            </a:r>
            <a:endParaRPr sz="13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2" name="Google Shape;6432;p6"/>
          <p:cNvSpPr txBox="1">
            <a:spLocks noGrp="1"/>
          </p:cNvSpPr>
          <p:nvPr>
            <p:ph type="title"/>
          </p:nvPr>
        </p:nvSpPr>
        <p:spPr>
          <a:xfrm>
            <a:off x="455931" y="473350"/>
            <a:ext cx="8226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625C"/>
              </a:buClr>
              <a:buSzPts val="22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분석 계획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3" name="Google Shape;6433;p6"/>
          <p:cNvSpPr txBox="1">
            <a:spLocks noGrp="1"/>
          </p:cNvSpPr>
          <p:nvPr>
            <p:ph type="body" idx="1"/>
          </p:nvPr>
        </p:nvSpPr>
        <p:spPr>
          <a:xfrm>
            <a:off x="408800" y="1170400"/>
            <a:ext cx="4037100" cy="54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​"/>
            </a:pPr>
            <a:r>
              <a:rPr lang="en-US" sz="1400" i="0">
                <a:latin typeface="Arial"/>
                <a:ea typeface="Arial"/>
                <a:cs typeface="Arial"/>
                <a:sym typeface="Arial"/>
              </a:rPr>
              <a:t>ex.) 생활계 폐기물 중에서 많은 비중을 차지하는 일회용품의 발생량을 줄이면 국내 온실가스 배출량을 줄일 수 있다?</a:t>
            </a:r>
            <a:endParaRPr sz="1400" i="0">
              <a:latin typeface="Arial"/>
              <a:ea typeface="Arial"/>
              <a:cs typeface="Arial"/>
              <a:sym typeface="Arial"/>
            </a:endParaRPr>
          </a:p>
          <a:p>
            <a:pPr marL="0" lvl="1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​"/>
            </a:pPr>
            <a:endParaRPr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4" name="Google Shape;6434;p6"/>
          <p:cNvSpPr txBox="1">
            <a:spLocks noGrp="1"/>
          </p:cNvSpPr>
          <p:nvPr>
            <p:ph type="body" idx="2"/>
          </p:nvPr>
        </p:nvSpPr>
        <p:spPr>
          <a:xfrm>
            <a:off x="4647275" y="1246600"/>
            <a:ext cx="4037100" cy="55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​"/>
            </a:pPr>
            <a:r>
              <a:rPr lang="en-US" b="1" i="0">
                <a:latin typeface="Arial"/>
                <a:ea typeface="Arial"/>
                <a:cs typeface="Arial"/>
                <a:sym typeface="Arial"/>
              </a:rPr>
              <a:t>가설 설정에 필요한 데이터 특성</a:t>
            </a:r>
            <a:endParaRPr b="1" i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5" name="Google Shape;6435;p6"/>
          <p:cNvSpPr txBox="1"/>
          <p:nvPr/>
        </p:nvSpPr>
        <p:spPr>
          <a:xfrm>
            <a:off x="457725" y="2003274"/>
            <a:ext cx="4037100" cy="4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AutoNum type="romanUcPeriod"/>
            </a:pPr>
            <a:r>
              <a:rPr lang="en-US" sz="1100" b="1">
                <a:solidFill>
                  <a:schemeClr val="accent3"/>
                </a:solidFill>
              </a:rPr>
              <a:t>온실가스 순배출량 </a:t>
            </a:r>
            <a:endParaRPr/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국내 온실가스 배출량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AFBB"/>
              </a:buClr>
              <a:buSzPts val="1100"/>
              <a:buFont typeface="Arial"/>
              <a:buAutoNum type="romanUcPeriod"/>
            </a:pPr>
            <a:r>
              <a:rPr lang="en-US" sz="1100" b="1">
                <a:solidFill>
                  <a:srgbClr val="00AFBB"/>
                </a:solidFill>
              </a:rPr>
              <a:t>생활계 폐기물</a:t>
            </a:r>
            <a:endParaRPr/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발생량</a:t>
            </a:r>
            <a:endParaRPr sz="1100">
              <a:solidFill>
                <a:schemeClr val="dk2"/>
              </a:solidFill>
            </a:endParaRPr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처리량</a:t>
            </a:r>
            <a:endParaRPr sz="1100">
              <a:solidFill>
                <a:schemeClr val="dk2"/>
              </a:solidFill>
            </a:endParaRPr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재활용률</a:t>
            </a:r>
            <a:endParaRPr sz="11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AFBB"/>
              </a:buClr>
              <a:buSzPts val="1100"/>
              <a:buFont typeface="Arial"/>
              <a:buAutoNum type="romanUcPeriod"/>
            </a:pPr>
            <a:r>
              <a:rPr lang="en-US" sz="1100" b="1">
                <a:solidFill>
                  <a:srgbClr val="00AFBB"/>
                </a:solidFill>
              </a:rPr>
              <a:t>일회용품</a:t>
            </a:r>
            <a:endParaRPr/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2"/>
                </a:solidFill>
              </a:rPr>
              <a:t>발생량</a:t>
            </a:r>
            <a:endParaRPr sz="1100">
              <a:solidFill>
                <a:schemeClr val="dk2"/>
              </a:solidFill>
            </a:endParaRPr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처리량</a:t>
            </a:r>
            <a:endParaRPr sz="1100">
              <a:solidFill>
                <a:schemeClr val="dk2"/>
              </a:solidFill>
            </a:endParaRPr>
          </a:p>
          <a:p>
            <a:pPr marL="403225" marR="0" lvl="1" indent="-17462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n-US" sz="1100">
                <a:solidFill>
                  <a:schemeClr val="dk2"/>
                </a:solidFill>
              </a:rPr>
              <a:t>재활용률</a:t>
            </a:r>
            <a:endParaRPr sz="1100">
              <a:solidFill>
                <a:schemeClr val="dk2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</a:endParaRPr>
          </a:p>
          <a:p>
            <a:pPr marL="457200" lvl="0" indent="-2984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AFBB"/>
              </a:buClr>
              <a:buSzPts val="1100"/>
              <a:buAutoNum type="romanUcPeriod"/>
            </a:pP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‘친환경 마케팅’을 실천하고 있는 기업별 </a:t>
            </a:r>
            <a:r>
              <a:rPr lang="en-US" sz="11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활동</a:t>
            </a:r>
            <a:r>
              <a:rPr lang="en-US" sz="1100">
                <a:latin typeface="Malgun Gothic"/>
                <a:ea typeface="Malgun Gothic"/>
                <a:cs typeface="Malgun Gothic"/>
                <a:sym typeface="Malgun Gothic"/>
              </a:rPr>
              <a:t>(재활용, 친환경 제품 생산 등)이 온실가스 배출량에 끼치는 영향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"/>
          <p:cNvSpPr/>
          <p:nvPr/>
        </p:nvSpPr>
        <p:spPr>
          <a:xfrm>
            <a:off x="4647276" y="2003283"/>
            <a:ext cx="3987724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폐기물/ 재활용 </a:t>
            </a:r>
            <a:r>
              <a:rPr lang="en-US" sz="1100" b="1">
                <a:solidFill>
                  <a:srgbClr val="7F7F7F"/>
                </a:solidFill>
              </a:rPr>
              <a:t>폐기물 </a:t>
            </a:r>
            <a:r>
              <a:rPr lang="en-US" sz="11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 수치형 데이터 </a:t>
            </a:r>
            <a:endParaRPr sz="1100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736" marR="0" lvl="1" indent="-101600" algn="l" rtl="0">
              <a:lnSpc>
                <a:spcPct val="10909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3736" marR="0" lvl="1" indent="-171450" algn="l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7F7F7F"/>
                </a:solidFill>
              </a:rPr>
              <a:t>국내 상황</a:t>
            </a:r>
            <a:endParaRPr/>
          </a:p>
          <a:p>
            <a:pPr marL="173736" marR="0" lvl="1" indent="-171450" algn="l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7F7F7F"/>
                </a:solidFill>
              </a:rPr>
              <a:t>국내 온실가스 배출량과 일회용품 사용의 상관관계 </a:t>
            </a:r>
            <a:endParaRPr/>
          </a:p>
          <a:p>
            <a:pPr marL="173736" marR="0" lvl="1" indent="-171450" algn="l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7F7F7F"/>
                </a:solidFill>
              </a:rPr>
              <a:t> ‘친환경 마케팅’을 하고 있는 기업의 사례와 데이터</a:t>
            </a:r>
            <a:endParaRPr/>
          </a:p>
          <a:p>
            <a:pPr marL="173736" marR="0" lvl="1" indent="-171450" algn="l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100"/>
              <a:buChar char="•"/>
            </a:pPr>
            <a:r>
              <a:rPr lang="en-US" sz="1100">
                <a:solidFill>
                  <a:srgbClr val="999999"/>
                </a:solidFill>
              </a:rPr>
              <a:t> ‘친환경 마케팅’의 확대가 기억에 가져다 주는 경제적 이익 (친환경 플라스틱&amp; 플라스틱 재활용 관련 기업의 관련 주가 상승한 데이터 참고)</a:t>
            </a:r>
            <a:endParaRPr sz="1100">
              <a:solidFill>
                <a:srgbClr val="999999"/>
              </a:solidFill>
            </a:endParaRPr>
          </a:p>
          <a:p>
            <a:pPr marL="173736" marR="0" lvl="1" indent="-101600" algn="l" rtl="0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7" name="Google Shape;6437;p6"/>
          <p:cNvCxnSpPr/>
          <p:nvPr/>
        </p:nvCxnSpPr>
        <p:spPr>
          <a:xfrm>
            <a:off x="4647276" y="1876748"/>
            <a:ext cx="403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8" name="Google Shape;6438;p6"/>
          <p:cNvCxnSpPr/>
          <p:nvPr/>
        </p:nvCxnSpPr>
        <p:spPr>
          <a:xfrm>
            <a:off x="457732" y="1876748"/>
            <a:ext cx="403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39" name="Google Shape;6439;p6"/>
          <p:cNvGrpSpPr/>
          <p:nvPr/>
        </p:nvGrpSpPr>
        <p:grpSpPr>
          <a:xfrm>
            <a:off x="4647375" y="4591623"/>
            <a:ext cx="3987645" cy="1408777"/>
            <a:chOff x="-5002936" y="3073872"/>
            <a:chExt cx="1787701" cy="1408777"/>
          </a:xfrm>
        </p:grpSpPr>
        <p:sp>
          <p:nvSpPr>
            <p:cNvPr id="6440" name="Google Shape;6440;p6"/>
            <p:cNvSpPr txBox="1"/>
            <p:nvPr/>
          </p:nvSpPr>
          <p:spPr>
            <a:xfrm>
              <a:off x="-5002936" y="3237349"/>
              <a:ext cx="1787700" cy="12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7150" rIns="0" bIns="13715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생활계 폐기물_처리현황 (1996 ~ 2018)</a:t>
              </a:r>
              <a:endParaRPr sz="1100" i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폐기물 종류별 재활용현황 (2001 ~ 2015)</a:t>
              </a:r>
              <a:endParaRPr sz="1100" i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온실가스 분야별 배출량 추이 (1990 ~ 2018)</a:t>
              </a:r>
              <a:endParaRPr sz="1100" i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>
                  <a:solidFill>
                    <a:schemeClr val="accent2"/>
                  </a:solidFill>
                  <a:latin typeface="Georgia"/>
                  <a:ea typeface="Georgia"/>
                  <a:cs typeface="Georgia"/>
                  <a:sym typeface="Georgia"/>
                </a:rPr>
                <a:t>온실가스 배출량 주요 지표 (1990 ~ 2018)</a:t>
              </a:r>
              <a:endParaRPr sz="1100" i="1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6441" name="Google Shape;6441;p6"/>
            <p:cNvCxnSpPr/>
            <p:nvPr/>
          </p:nvCxnSpPr>
          <p:spPr>
            <a:xfrm>
              <a:off x="-5002935" y="3073872"/>
              <a:ext cx="1787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2" name="Google Shape;6462;gbb9616f6c5_7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50"/>
            <a:ext cx="4184551" cy="6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3" name="Google Shape;6463;gbb9616f6c5_7_5"/>
          <p:cNvSpPr txBox="1"/>
          <p:nvPr/>
        </p:nvSpPr>
        <p:spPr>
          <a:xfrm>
            <a:off x="119650" y="6357350"/>
            <a:ext cx="58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2" indent="-635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 ‘한국인의 연간 플라스틱 소비량’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464" name="Google Shape;6464;gbb9616f6c5_7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551" y="4155325"/>
            <a:ext cx="4502249" cy="2283283"/>
          </a:xfrm>
          <a:prstGeom prst="rect">
            <a:avLst/>
          </a:prstGeom>
          <a:noFill/>
          <a:ln>
            <a:noFill/>
          </a:ln>
        </p:spPr>
      </p:pic>
      <p:sp>
        <p:nvSpPr>
          <p:cNvPr id="6465" name="Google Shape;6465;gbb9616f6c5_7_5"/>
          <p:cNvSpPr txBox="1"/>
          <p:nvPr/>
        </p:nvSpPr>
        <p:spPr>
          <a:xfrm>
            <a:off x="4554150" y="200925"/>
            <a:ext cx="4410600" cy="3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lang="en-US" sz="1500" b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‘“왜 플라스틱 사용량을 줄여야 할까?”</a:t>
            </a:r>
            <a:endParaRPr sz="1500" b="1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2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endParaRPr sz="1500" b="1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 한국은 일회용 플라스틱을 많이 사용하는 나라 중 하나이며, 그만큼 폐기물 발생량도 많다. 그러나 얼마나 소비하고 폐기하는지에 대한 정확한 데이터가 부재한 실정이다.</a:t>
            </a:r>
            <a:endParaRPr>
              <a:solidFill>
                <a:schemeClr val="dk2"/>
              </a:solidFill>
            </a:endParaRPr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 이를 확인하기 위해 그린피스와 충남대 장용철 교수팀이 함께 일상에서 흔히 사용하는 일회용품 플라스틱 3가지 품목 (생수 PET병, 일회용 플라스틱컵, 일회용 비닐봉투)의 소비량을 조사한 결과 좌측과 같은 결과를 얻어냈다.</a:t>
            </a:r>
            <a:endParaRPr>
              <a:solidFill>
                <a:schemeClr val="dk2"/>
              </a:solidFill>
            </a:endParaRPr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 세 가지 품목을 더하면 한국인은 일 년에 약 11.5kg의 플라스틱을 소비하며 전체 연간 소비량으로 계산하면  586,500t에 달한다. (2017년 기준 생활계 플라스틱 폐기물의 20%에 달하는 양)</a:t>
            </a:r>
            <a:endParaRPr>
              <a:solidFill>
                <a:schemeClr val="dk2"/>
              </a:solidFill>
            </a:endParaRPr>
          </a:p>
          <a:p>
            <a:pPr marL="0" marR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Google Shape;6470;gbb9616f6c5_7_46"/>
          <p:cNvSpPr txBox="1"/>
          <p:nvPr/>
        </p:nvSpPr>
        <p:spPr>
          <a:xfrm>
            <a:off x="297025" y="3638250"/>
            <a:ext cx="61623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2" indent="-635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Calibri"/>
              <a:buChar char="​"/>
            </a:pPr>
            <a:r>
              <a:rPr lang="en-US" sz="1000">
                <a:solidFill>
                  <a:srgbClr val="999999"/>
                </a:solidFill>
              </a:rPr>
              <a:t>출처: 그린피스 ‘플라스틱 대한민국 보고서’ 중</a:t>
            </a:r>
            <a:endParaRPr sz="1000"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‘전 세계 산업별 플라스틱 생산량(누적) 및 수명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471" name="Google Shape;6471;gbb9616f6c5_7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250" y="3581403"/>
            <a:ext cx="5744301" cy="30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2" name="Google Shape;6472;gbb9616f6c5_7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6375"/>
            <a:ext cx="3874300" cy="32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3" name="Google Shape;6473;gbb9616f6c5_7_46"/>
          <p:cNvSpPr txBox="1"/>
          <p:nvPr/>
        </p:nvSpPr>
        <p:spPr>
          <a:xfrm>
            <a:off x="4334925" y="763500"/>
            <a:ext cx="4384800" cy="27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일회용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플라스틱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폐기물은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폐기물의</a:t>
            </a:r>
            <a:r>
              <a:rPr lang="en-US" dirty="0">
                <a:solidFill>
                  <a:schemeClr val="dk2"/>
                </a:solidFill>
              </a:rPr>
              <a:t> 큰 </a:t>
            </a:r>
            <a:r>
              <a:rPr lang="en-US" dirty="0" err="1">
                <a:solidFill>
                  <a:schemeClr val="dk2"/>
                </a:solidFill>
              </a:rPr>
              <a:t>비중을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차지하고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있으며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다들</a:t>
            </a:r>
            <a:r>
              <a:rPr lang="en-US" dirty="0">
                <a:solidFill>
                  <a:schemeClr val="dk2"/>
                </a:solidFill>
              </a:rPr>
              <a:t> 잘 </a:t>
            </a:r>
            <a:r>
              <a:rPr lang="en-US" dirty="0" err="1">
                <a:solidFill>
                  <a:schemeClr val="dk2"/>
                </a:solidFill>
              </a:rPr>
              <a:t>알고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있듯이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분해되는데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아주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많은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시간을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필요로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한다</a:t>
            </a:r>
            <a:r>
              <a:rPr lang="en-US" dirty="0">
                <a:solidFill>
                  <a:schemeClr val="dk2"/>
                </a:solidFill>
              </a:rPr>
              <a:t>. </a:t>
            </a:r>
            <a:endParaRPr dirty="0">
              <a:solidFill>
                <a:schemeClr val="dk2"/>
              </a:solidFill>
            </a:endParaRPr>
          </a:p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썩지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않는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플라스틱은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생태계를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위협하고</a:t>
            </a:r>
            <a:r>
              <a:rPr lang="en-US" dirty="0">
                <a:solidFill>
                  <a:schemeClr val="dk2"/>
                </a:solidFill>
              </a:rPr>
              <a:t> 그 </a:t>
            </a:r>
            <a:r>
              <a:rPr lang="en-US" dirty="0" err="1">
                <a:solidFill>
                  <a:schemeClr val="dk2"/>
                </a:solidFill>
              </a:rPr>
              <a:t>화살은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다시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인간에게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돌아온다</a:t>
            </a:r>
            <a:r>
              <a:rPr lang="en-US" dirty="0">
                <a:solidFill>
                  <a:schemeClr val="dk2"/>
                </a:solidFill>
              </a:rPr>
              <a:t>.  </a:t>
            </a:r>
            <a:endParaRPr dirty="0">
              <a:solidFill>
                <a:schemeClr val="dk2"/>
              </a:solidFill>
            </a:endParaRPr>
          </a:p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이는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우리가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생활에서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가장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많이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사용하는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일회용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플라스틱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품목을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파악하여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감축해야하는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이유이다</a:t>
            </a:r>
            <a:r>
              <a:rPr lang="en-US" dirty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  <a:p>
            <a:pPr marL="0" lvl="2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arte_Slidedocs">
  <a:themeElements>
    <a:clrScheme name="Custom 4">
      <a:dk1>
        <a:srgbClr val="2D2D2A"/>
      </a:dk1>
      <a:lt1>
        <a:srgbClr val="FFFFFF"/>
      </a:lt1>
      <a:dk2>
        <a:srgbClr val="696969"/>
      </a:dk2>
      <a:lt2>
        <a:srgbClr val="D1D1D1"/>
      </a:lt2>
      <a:accent1>
        <a:srgbClr val="E7B800"/>
      </a:accent1>
      <a:accent2>
        <a:srgbClr val="86AA00"/>
      </a:accent2>
      <a:accent3>
        <a:srgbClr val="00AFBB"/>
      </a:accent3>
      <a:accent4>
        <a:srgbClr val="2E9FDF"/>
      </a:accent4>
      <a:accent5>
        <a:srgbClr val="FF9E29"/>
      </a:accent5>
      <a:accent6>
        <a:srgbClr val="0F2855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화면 슬라이드 쇼(4:3)</PresentationFormat>
  <Paragraphs>345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Georgia</vt:lpstr>
      <vt:lpstr>Arial Narrow</vt:lpstr>
      <vt:lpstr>Calibri</vt:lpstr>
      <vt:lpstr>Verdana</vt:lpstr>
      <vt:lpstr>Malgun Gothic</vt:lpstr>
      <vt:lpstr>Arial</vt:lpstr>
      <vt:lpstr>Duarte_Slidedocs</vt:lpstr>
      <vt:lpstr>Duarte_Slidedocs</vt:lpstr>
      <vt:lpstr>온실가스 배출량 및 폐기물 발생 · 처리현황  데이터 분석   </vt:lpstr>
      <vt:lpstr>TABLE OF CONTENTS </vt:lpstr>
      <vt:lpstr>프로젝트 소개</vt:lpstr>
      <vt:lpstr>보도자료를 통한 환경문제의 심각성</vt:lpstr>
      <vt:lpstr>PowerPoint 프레젠테이션</vt:lpstr>
      <vt:lpstr>프로젝트 목표</vt:lpstr>
      <vt:lpstr>분석 계획</vt:lpstr>
      <vt:lpstr>PowerPoint 프레젠테이션</vt:lpstr>
      <vt:lpstr>PowerPoint 프레젠테이션</vt:lpstr>
      <vt:lpstr>데이터 수집방법 </vt:lpstr>
      <vt:lpstr>데이터 수집방법</vt:lpstr>
      <vt:lpstr>DATA 출처</vt:lpstr>
      <vt:lpstr>데이터 소개</vt:lpstr>
      <vt:lpstr>Data 소개</vt:lpstr>
      <vt:lpstr>Data 소개</vt:lpstr>
      <vt:lpstr>Data 소개</vt:lpstr>
      <vt:lpstr>Data 소개</vt:lpstr>
      <vt:lpstr>Data 소개</vt:lpstr>
      <vt:lpstr>데이터 분석 계획</vt:lpstr>
      <vt:lpstr>분석계획 (가설설정)</vt:lpstr>
      <vt:lpstr>초기 가설설정 계획</vt:lpstr>
      <vt:lpstr>데이터 활용</vt:lpstr>
      <vt:lpstr>    온실가스      감축을 위한 기업의     ‘친환경 마케팅＇사례</vt:lpstr>
      <vt:lpstr>PowerPoint 프레젠테이션</vt:lpstr>
      <vt:lpstr>PowerPoint 프레젠테이션</vt:lpstr>
      <vt:lpstr>PowerPoint 프레젠테이션</vt:lpstr>
      <vt:lpstr>기대했던 결과와 한계</vt:lpstr>
      <vt:lpstr>문제점 &amp; 앞으로의 계획</vt:lpstr>
      <vt:lpstr>모호한 기준과 구분</vt:lpstr>
      <vt:lpstr>재활용, 얼마나 잘될까?</vt:lpstr>
      <vt:lpstr>우여곡절 / 예상되는 난관</vt:lpstr>
      <vt:lpstr>MEMBER /ROLE</vt:lpstr>
      <vt:lpstr>Thank You !  :) 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온실가스 배출량 및 폐기물 발생 · 처리현황  데이터 분석   </dc:title>
  <dc:creator>Nancy Duarte</dc:creator>
  <cp:lastModifiedBy>Jang Jihye</cp:lastModifiedBy>
  <cp:revision>1</cp:revision>
  <dcterms:created xsi:type="dcterms:W3CDTF">2014-01-14T20:20:43Z</dcterms:created>
  <dcterms:modified xsi:type="dcterms:W3CDTF">2021-02-16T18:34:13Z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24749045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D5.0.2</vt:lpwstr>
  </property>
</Properties>
</file>